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6" r:id="rId2"/>
    <p:sldId id="257" r:id="rId3"/>
    <p:sldId id="258" r:id="rId4"/>
    <p:sldId id="259" r:id="rId5"/>
    <p:sldId id="260" r:id="rId6"/>
    <p:sldId id="261" r:id="rId7"/>
    <p:sldId id="303" r:id="rId8"/>
    <p:sldId id="263" r:id="rId9"/>
    <p:sldId id="264" r:id="rId10"/>
    <p:sldId id="339" r:id="rId11"/>
    <p:sldId id="267" r:id="rId12"/>
    <p:sldId id="337" r:id="rId13"/>
    <p:sldId id="266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4520" userDrawn="1">
          <p15:clr>
            <a:srgbClr val="A4A3A4"/>
          </p15:clr>
        </p15:guide>
        <p15:guide id="4" pos="173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49F"/>
    <a:srgbClr val="2B3649"/>
    <a:srgbClr val="8BC8FF"/>
    <a:srgbClr val="0072C3"/>
    <a:srgbClr val="17124C"/>
    <a:srgbClr val="FDB42A"/>
    <a:srgbClr val="24CDE2"/>
    <a:srgbClr val="FB1265"/>
    <a:srgbClr val="342A98"/>
    <a:srgbClr val="000E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67" autoAdjust="0"/>
    <p:restoredTop sz="96405" autoAdjust="0"/>
  </p:normalViewPr>
  <p:slideViewPr>
    <p:cSldViewPr snapToGrid="0" showGuides="1">
      <p:cViewPr varScale="1">
        <p:scale>
          <a:sx n="75" d="100"/>
          <a:sy n="75" d="100"/>
        </p:scale>
        <p:origin x="354" y="78"/>
      </p:cViewPr>
      <p:guideLst>
        <p:guide orient="horz" pos="2137"/>
        <p:guide pos="3840"/>
        <p:guide pos="4520"/>
        <p:guide pos="173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ktor Fadeev" userId="6c509908-86b3-4098-be83-a60fe206fbe4" providerId="ADAL" clId="{5833A189-01D9-F641-A7A3-2BAB3730E501}"/>
    <pc:docChg chg="modSld">
      <pc:chgData name="Viktor Fadeev" userId="6c509908-86b3-4098-be83-a60fe206fbe4" providerId="ADAL" clId="{5833A189-01D9-F641-A7A3-2BAB3730E501}" dt="2022-02-09T14:50:50.343" v="2" actId="20577"/>
      <pc:docMkLst>
        <pc:docMk/>
      </pc:docMkLst>
      <pc:sldChg chg="modSp mod">
        <pc:chgData name="Viktor Fadeev" userId="6c509908-86b3-4098-be83-a60fe206fbe4" providerId="ADAL" clId="{5833A189-01D9-F641-A7A3-2BAB3730E501}" dt="2022-02-09T14:50:50.343" v="2" actId="20577"/>
        <pc:sldMkLst>
          <pc:docMk/>
          <pc:sldMk cId="232249259" sldId="264"/>
        </pc:sldMkLst>
        <pc:spChg chg="mod">
          <ac:chgData name="Viktor Fadeev" userId="6c509908-86b3-4098-be83-a60fe206fbe4" providerId="ADAL" clId="{5833A189-01D9-F641-A7A3-2BAB3730E501}" dt="2022-02-09T14:50:50.343" v="2" actId="20577"/>
          <ac:spMkLst>
            <pc:docMk/>
            <pc:sldMk cId="232249259" sldId="264"/>
            <ac:spMk id="10" creationId="{A30386F4-4F71-C440-A051-A021B3C82C86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E2987794-A18D-4B0D-BD0A-A4B9FFD6C85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5C059666-4387-4351-8359-D381701956F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9941B9-0D47-4274-9785-A81448ABD895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B8CE94F5-2A63-4608-A14A-B9F7F753ACD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CD022420-3B10-4DCD-84EF-1DA57899A97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7E56BC-8079-486C-9E35-D13C65B263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74502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428E94-70AB-4552-84E9-04D8F82EEB43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3FC5C4-4D08-47D4-9FB4-F2143EB2B6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4297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 внедрением ЕИМ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созда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на технологическая основа для внедрения в компании опера-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тивно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-информационного комп-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лекса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нового поколения, обе- спечена возможность перехода на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единыи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̆ источник норматив- но-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справочнои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̆ информации для решения технологических задач АО «СО ЕЭС». </a:t>
            </a:r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0" dirty="0">
              <a:solidFill>
                <a:srgbClr val="C0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0" dirty="0">
              <a:solidFill>
                <a:srgbClr val="C0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0" dirty="0">
                <a:solidFill>
                  <a:srgbClr val="C00000"/>
                </a:solidFill>
              </a:rPr>
              <a:t>2021-2024</a:t>
            </a:r>
            <a:r>
              <a:rPr lang="ru-RU" sz="1200" kern="0" dirty="0"/>
              <a:t> Перевод информационного обмена с ДЗО ПАО «</a:t>
            </a:r>
            <a:r>
              <a:rPr lang="ru-RU" sz="1200" kern="0" dirty="0" err="1"/>
              <a:t>Россети</a:t>
            </a:r>
            <a:r>
              <a:rPr lang="ru-RU" sz="1200" kern="0" dirty="0"/>
              <a:t>» на </a:t>
            </a:r>
            <a:r>
              <a:rPr lang="ru-RU" sz="1200" dirty="0"/>
              <a:t>ГОСТ Р 58651 – источник информации доклад чей</a:t>
            </a:r>
            <a:endParaRPr lang="en-US" sz="1200" b="0" i="1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1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Стандартизация </a:t>
            </a:r>
            <a:r>
              <a:rPr lang="en-US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CIM </a:t>
            </a:r>
            <a:r>
              <a:rPr lang="ru-RU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информационного обмена между СО и участниками рынка</a:t>
            </a:r>
          </a:p>
          <a:p>
            <a:r>
              <a:rPr lang="ru-RU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Использование </a:t>
            </a:r>
            <a:r>
              <a:rPr lang="en-US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CIM </a:t>
            </a:r>
            <a:r>
              <a:rPr lang="ru-RU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различных деловых процессах</a:t>
            </a:r>
          </a:p>
          <a:p>
            <a:endParaRPr lang="ru-RU" sz="1200" b="0" i="1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Директор по цифровой трансформации АО «СО ЕЭС» Станислав Терентьев принял участие в работе круглого стола, посвященного обмену опытом по подготовке стратегий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цифровизации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Он отметил, что поскольку оказываемые Системным оператором услуги по оперативно-диспетчерскому управлению являются инфраструктурными, то переход к инновационным цифровым моделям оказания таких услуг возможен только лишь при условии готовности субъектов и объектов электроэнергетики – их цифровой зрелости.</a:t>
            </a:r>
            <a:endParaRPr lang="ru-RU" sz="1200" b="0" i="1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b="0" i="1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 января введены в действие два разработанных АО «СО ЕЭС» национальных стандарта в серии ГОСТ Р 58651, устанавливающих основные положения и базисный профиль информационной модели электроэнергетики и имеющих ключевое значение для </a:t>
            </a:r>
            <a:r>
              <a:rPr lang="ru-RU" sz="1200" b="0" i="1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цифровизации</a:t>
            </a:r>
            <a:r>
              <a:rPr lang="ru-RU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отрасли. </a:t>
            </a:r>
          </a:p>
          <a:p>
            <a:endParaRPr lang="ru-RU" sz="1200" b="0" i="1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GB" sz="1200" b="0" i="1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www.so-ups.ru</a:t>
            </a:r>
            <a:r>
              <a:rPr lang="en-GB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/news/press-release/press-release-view/news/11063/</a:t>
            </a:r>
            <a:endParaRPr lang="ru-RU" sz="1200" b="0" i="1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b="0" i="1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Унификация формата информационного обмена является ключевой задачей для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цифровизации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электроэнергетики. Использование общей информационной модели позволит получить значительный положительный эффект в части повышения качества используемой информации, снижения ее разнородности и разновременности обновления, будет способствовать снижению сроков и стоимости внедрения цифровых автоматизированных систем.</a:t>
            </a:r>
          </a:p>
          <a:p>
            <a:endParaRPr lang="ru-RU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Благодаря унификации и систематизации данных о параметрах и характеристиках ЛЭП, генерирующего и электросетевого оборудования снижается разнородность используемой информации, используемой в различных деловых процессах, сокращается временной разрыв между актуализацией, передачей и использованием данных об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энергообъектах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повышается скорость анализа и принятия решений при планировании электроэнергетического режима, а также в нештатных ситуациях.</a:t>
            </a:r>
          </a:p>
          <a:p>
            <a:endParaRPr lang="ru-RU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Применение этой серии стандартов также обеспечивает совместимость информационных продуктов, разрабатываемых независимо разными производителями, поддерживающими информационный обмен по принципам открытой информационной модели (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Common Information Model, CIM)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согласно международным стандартам 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IEC 61968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IEC 61970.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Использование стандартов серии «Информационная модель электроэнергетики» субъектами отрасли является условием повышения конкурентоспособности отечественных разработок и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импортозамещения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информационных продуктов.</a:t>
            </a:r>
          </a:p>
          <a:p>
            <a:endParaRPr lang="ru-RU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Требования стандартов распространяются на контрольные и регулирующие органы государственной власти РФ в сфере электроэнергетики, на субъектов отрасли, потребителей электрической энергии, а также проектные и научные организации, участвующие в автоматизированном информационном обмене.</a:t>
            </a:r>
          </a:p>
          <a:p>
            <a:endParaRPr lang="ru-RU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dirty="0"/>
              <a:t>Внедрение </a:t>
            </a:r>
            <a:r>
              <a:rPr lang="en-US" dirty="0"/>
              <a:t>CIM</a:t>
            </a:r>
            <a:r>
              <a:rPr lang="ru-RU" dirty="0"/>
              <a:t> приводит к росту потребностей в разработке</a:t>
            </a:r>
          </a:p>
          <a:p>
            <a:r>
              <a:rPr lang="ru-RU" dirty="0"/>
              <a:t>Разработчики дефицитный ресурс</a:t>
            </a:r>
          </a:p>
          <a:p>
            <a:r>
              <a:rPr lang="ru-RU" dirty="0"/>
              <a:t>Требуется создавать системы, которые могут интегрироваться с тем, что потребуется</a:t>
            </a:r>
          </a:p>
          <a:p>
            <a:r>
              <a:rPr lang="ru-RU" dirty="0"/>
              <a:t>Обмен данными в формате </a:t>
            </a:r>
            <a:r>
              <a:rPr lang="en-US" dirty="0"/>
              <a:t>CIM</a:t>
            </a:r>
          </a:p>
          <a:p>
            <a:r>
              <a:rPr lang="ru-RU" dirty="0"/>
              <a:t>Рост требований к уровню безопасности и независимости от </a:t>
            </a:r>
            <a:r>
              <a:rPr lang="ru-RU" dirty="0" err="1"/>
              <a:t>вендоров</a:t>
            </a:r>
            <a:endParaRPr lang="ru-RU" dirty="0"/>
          </a:p>
          <a:p>
            <a:r>
              <a:rPr lang="ru-RU" dirty="0"/>
              <a:t>Высокая надежность</a:t>
            </a:r>
          </a:p>
          <a:p>
            <a:r>
              <a:rPr lang="ru-RU" dirty="0" err="1"/>
              <a:t>Россети</a:t>
            </a:r>
            <a:r>
              <a:rPr lang="ru-RU" dirty="0"/>
              <a:t> в дорожной карте </a:t>
            </a:r>
            <a:r>
              <a:rPr lang="en-US" dirty="0"/>
              <a:t>open-source!?</a:t>
            </a:r>
            <a:endParaRPr lang="x-none" dirty="0"/>
          </a:p>
          <a:p>
            <a:endParaRPr lang="ru-RU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986870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Постановка задачи</a:t>
            </a:r>
          </a:p>
          <a:p>
            <a:r>
              <a:rPr lang="ru-RU" dirty="0" err="1"/>
              <a:t>Цифровизация</a:t>
            </a:r>
            <a:r>
              <a:rPr lang="ru-RU" dirty="0"/>
              <a:t> на основе ЕИМ через модернизацию систем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9396139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Формулировка проблемы</a:t>
            </a:r>
          </a:p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Стоит подчеркнуть, что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созда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ние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модели — это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длительныи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̆,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трудоемкии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̆ и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тяжелыи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̆ процесс,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которыи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̆ Системному оператору все-таки удалось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пройти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Первая гипотеза, что, образно говоря, можно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пойти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магазин и купить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готовыи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̆ продукт, не подтверди-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лась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Нужны усилия и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кропотли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вый труд именно тех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специали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стов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которые эти данные будут в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дальнейшем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использовать. По- тому что та модель, которая не используется регулярно, быстро устаревает, а модель, которая не известна людям, вносящим в нее данные, обычно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содер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жит большое количество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оши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бок. Только за счет привлечения </a:t>
            </a:r>
            <a:endParaRPr lang="ru-RU" dirty="0"/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 созданию ЕИМ специалистов, которые понимают, что с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̆ моделью им дальше работать, Системному оператору удалось создать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качественныи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̆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цифровои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̆ продукт (рисунок 4) </a:t>
            </a:r>
            <a:endParaRPr lang="ru-RU" dirty="0"/>
          </a:p>
          <a:p>
            <a:endParaRPr lang="ru-RU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STEIP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анализ инновационное развитие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Россетей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Снижение уровня образования </a:t>
            </a:r>
            <a:endParaRPr lang="ru-RU" dirty="0">
              <a:effectLst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Проблемы освоения новых технологий </a:t>
            </a:r>
            <a:endParaRPr lang="ru-RU" dirty="0">
              <a:effectLst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Отсутствие знаний и практики работы с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высокотехноло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гичным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оборудованием </a:t>
            </a:r>
            <a:endParaRPr lang="ru-RU" dirty="0">
              <a:effectLst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0,83 </a:t>
            </a:r>
            <a:endParaRPr lang="ru-RU" dirty="0">
              <a:effectLst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Реализация ПИР в части развития кадрового потенциала с привлечением ВУЗов, создание ФИЦ как научно- технического центра с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собственнои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̆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специализированнои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̆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кафедрои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̆, реализация проекта по созданию «Базы знаний» в области инновационных технических решений и инновационного развития. </a:t>
            </a:r>
            <a:endParaRPr lang="ru-RU" dirty="0">
              <a:effectLst/>
            </a:endParaRPr>
          </a:p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4397795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5471940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729BE6-85EF-426D-9451-2AD197E4B64D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67595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Risk </a:t>
            </a:r>
            <a:r>
              <a:rPr lang="ru-RU" dirty="0" err="1"/>
              <a:t>assessment</a:t>
            </a:r>
            <a:r>
              <a:rPr lang="x-none" dirty="0"/>
              <a:t> – </a:t>
            </a:r>
            <a:r>
              <a:rPr lang="ru-RU" dirty="0"/>
              <a:t>управление рисками (</a:t>
            </a:r>
            <a:r>
              <a:rPr lang="ru-RU" dirty="0" err="1"/>
              <a:t>Киберугрозы</a:t>
            </a:r>
            <a:r>
              <a:rPr lang="ru-RU" dirty="0"/>
              <a:t>)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513144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svg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jp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jpe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3.sv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F6A9927C-D6C1-454E-810C-ED3ED05595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07297"/>
            <a:ext cx="9144000" cy="219654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+mn-lt"/>
                <a:ea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70007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43150E51-57B4-43A5-945F-2B4BB685A0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82"/>
          <a:stretch/>
        </p:blipFill>
        <p:spPr>
          <a:xfrm>
            <a:off x="0" y="0"/>
            <a:ext cx="12192000" cy="3069578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BB75F3A9-4394-49C2-A9E4-2C9C214ACE00}"/>
              </a:ext>
            </a:extLst>
          </p:cNvPr>
          <p:cNvSpPr/>
          <p:nvPr userDrawn="1"/>
        </p:nvSpPr>
        <p:spPr>
          <a:xfrm rot="5400000">
            <a:off x="6036365" y="702365"/>
            <a:ext cx="119270" cy="12192000"/>
          </a:xfrm>
          <a:prstGeom prst="rect">
            <a:avLst/>
          </a:prstGeom>
          <a:solidFill>
            <a:srgbClr val="0054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бъект 2">
            <a:extLst>
              <a:ext uri="{FF2B5EF4-FFF2-40B4-BE49-F238E27FC236}">
                <a16:creationId xmlns:a16="http://schemas.microsoft.com/office/drawing/2014/main" xmlns="" id="{E431F3BA-17D4-4717-AAD5-428119227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4" y="3210339"/>
            <a:ext cx="5211900" cy="2966624"/>
          </a:xfrm>
          <a:prstGeom prst="rect">
            <a:avLst/>
          </a:prstGeom>
        </p:spPr>
        <p:txBody>
          <a:bodyPr numCol="1">
            <a:normAutofit/>
          </a:bodyPr>
          <a:lstStyle>
            <a:lvl1pPr marL="0" indent="0" algn="l">
              <a:buClr>
                <a:srgbClr val="0072C3"/>
              </a:buClr>
              <a:buNone/>
              <a:defRPr sz="2000">
                <a:solidFill>
                  <a:srgbClr val="2B3649"/>
                </a:solidFill>
                <a:latin typeface="+mn-lt"/>
                <a:ea typeface="Verdana" panose="020B0604030504040204" pitchFamily="34" charset="0"/>
              </a:defRPr>
            </a:lvl1pPr>
            <a:lvl2pPr marL="0" indent="0" algn="l">
              <a:buClr>
                <a:srgbClr val="0072C3"/>
              </a:buClr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 marL="0" indent="0" algn="l">
              <a:buClr>
                <a:srgbClr val="0072C3"/>
              </a:buClr>
              <a:buNone/>
              <a:defRPr sz="18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 marL="0" indent="0" algn="l">
              <a:buClr>
                <a:srgbClr val="0072C3"/>
              </a:buClr>
              <a:buNone/>
              <a:defRPr sz="16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 marL="0" indent="0" algn="l">
              <a:buClr>
                <a:srgbClr val="0072C3"/>
              </a:buClr>
              <a:buNone/>
              <a:defRPr sz="1600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xmlns="" id="{30604087-3204-4484-9BB0-95B0B9D801B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21286" y="3210339"/>
            <a:ext cx="5032513" cy="2966624"/>
          </a:xfrm>
          <a:prstGeom prst="rect">
            <a:avLst/>
          </a:prstGeom>
        </p:spPr>
        <p:txBody>
          <a:bodyPr numCol="1">
            <a:normAutofit/>
          </a:bodyPr>
          <a:lstStyle>
            <a:lvl1pPr marL="0" indent="0" algn="l">
              <a:buClr>
                <a:srgbClr val="0072C3"/>
              </a:buClr>
              <a:buNone/>
              <a:defRPr sz="2000">
                <a:solidFill>
                  <a:srgbClr val="2B3649"/>
                </a:solidFill>
                <a:latin typeface="+mn-lt"/>
                <a:ea typeface="Verdana" panose="020B0604030504040204" pitchFamily="34" charset="0"/>
              </a:defRPr>
            </a:lvl1pPr>
            <a:lvl2pPr marL="0" indent="0" algn="l">
              <a:buClr>
                <a:srgbClr val="0072C3"/>
              </a:buClr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 marL="0" indent="0" algn="l">
              <a:buClr>
                <a:srgbClr val="0072C3"/>
              </a:buClr>
              <a:buNone/>
              <a:defRPr sz="18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 marL="0" indent="0" algn="l">
              <a:buClr>
                <a:srgbClr val="0072C3"/>
              </a:buClr>
              <a:buNone/>
              <a:defRPr sz="16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 marL="0" indent="0" algn="l">
              <a:buClr>
                <a:srgbClr val="0072C3"/>
              </a:buClr>
              <a:buNone/>
              <a:defRPr sz="1600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72A3A305-80C5-4C72-91C2-D64460FC2CF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92276" y="6347586"/>
            <a:ext cx="1199918" cy="248441"/>
          </a:xfrm>
          <a:prstGeom prst="rect">
            <a:avLst/>
          </a:prstGeom>
        </p:spPr>
      </p:pic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xmlns="" id="{ED3334F9-37A8-4A10-840E-C5AAE7DBC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53754" y="6289243"/>
            <a:ext cx="6225746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rgbClr val="00549F"/>
                </a:solidFill>
                <a:latin typeface="+mn-lt"/>
                <a:ea typeface="Verdana" panose="020B060403050404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851B55AD-EBB6-44B8-A8CA-A1799C9C0A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3" y="544029"/>
            <a:ext cx="6079917" cy="92605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800" b="1">
                <a:solidFill>
                  <a:schemeClr val="bg1"/>
                </a:solidFill>
                <a:latin typeface="+mn-lt"/>
                <a:ea typeface="Verdana" panose="020B0604030504040204" pitchFamily="34" charset="0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12" name="Текст 2">
            <a:extLst>
              <a:ext uri="{FF2B5EF4-FFF2-40B4-BE49-F238E27FC236}">
                <a16:creationId xmlns:a16="http://schemas.microsoft.com/office/drawing/2014/main" xmlns="" id="{EE8DC579-67B3-4B29-8A21-ED7A10B334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8813" y="1908175"/>
            <a:ext cx="6080125" cy="685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+mn-lt"/>
                <a:ea typeface="Verdana" panose="020B0604030504040204" pitchFamily="34" charset="0"/>
              </a:defRPr>
            </a:lvl1pPr>
            <a:lvl2pPr>
              <a:defRPr sz="16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6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6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600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74166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BE67834B-C67D-4DA7-8791-6C02F05453D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44"/>
                    </a14:imgEffect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54" r="31112"/>
          <a:stretch/>
        </p:blipFill>
        <p:spPr bwMode="auto">
          <a:xfrm>
            <a:off x="0" y="0"/>
            <a:ext cx="6096000" cy="6761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79287C6-C859-47E2-ACEA-9463093A84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0556" y="2196555"/>
            <a:ext cx="4913243" cy="3980408"/>
          </a:xfrm>
          <a:prstGeom prst="rect">
            <a:avLst/>
          </a:prstGeom>
        </p:spPr>
        <p:txBody>
          <a:bodyPr>
            <a:normAutofit/>
          </a:bodyPr>
          <a:lstStyle>
            <a:lvl1pPr marL="288000" indent="-288000">
              <a:spcBef>
                <a:spcPts val="0"/>
              </a:spcBef>
              <a:spcAft>
                <a:spcPts val="600"/>
              </a:spcAft>
              <a:buClr>
                <a:srgbClr val="00549F"/>
              </a:buClr>
              <a:buSzPct val="80000"/>
              <a:buFont typeface="Wingdings" panose="05000000000000000000" pitchFamily="2" charset="2"/>
              <a:buChar char="§"/>
              <a:defRPr sz="2800">
                <a:solidFill>
                  <a:srgbClr val="2B3649"/>
                </a:solidFill>
                <a:latin typeface="+mn-lt"/>
                <a:ea typeface="Verdana" panose="020B0604030504040204" pitchFamily="34" charset="0"/>
              </a:defRPr>
            </a:lvl1pPr>
            <a:lvl2pPr marL="288000" indent="-288000" defTabSz="893763">
              <a:spcBef>
                <a:spcPts val="0"/>
              </a:spcBef>
              <a:spcAft>
                <a:spcPts val="600"/>
              </a:spcAft>
              <a:buClr>
                <a:srgbClr val="00549F"/>
              </a:buClr>
              <a:buFont typeface="Wingdings" panose="05000000000000000000" pitchFamily="2" charset="2"/>
              <a:buChar char="§"/>
              <a:tabLst>
                <a:tab pos="268288" algn="l"/>
              </a:tabLst>
              <a:defRPr sz="20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 marL="288000" indent="-288000">
              <a:spcBef>
                <a:spcPts val="0"/>
              </a:spcBef>
              <a:spcAft>
                <a:spcPts val="600"/>
              </a:spcAft>
              <a:buClr>
                <a:srgbClr val="00549F"/>
              </a:buClr>
              <a:buFont typeface="Wingdings" panose="05000000000000000000" pitchFamily="2" charset="2"/>
              <a:buChar char="§"/>
              <a:defRPr sz="18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 marL="288000" indent="-288000">
              <a:spcBef>
                <a:spcPts val="0"/>
              </a:spcBef>
              <a:spcAft>
                <a:spcPts val="600"/>
              </a:spcAft>
              <a:buClr>
                <a:srgbClr val="00549F"/>
              </a:buClr>
              <a:buFont typeface="Wingdings" panose="05000000000000000000" pitchFamily="2" charset="2"/>
              <a:buChar char="§"/>
              <a:defRPr sz="16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 marL="288000" indent="-288000">
              <a:spcBef>
                <a:spcPts val="0"/>
              </a:spcBef>
              <a:spcAft>
                <a:spcPts val="600"/>
              </a:spcAft>
              <a:buClr>
                <a:srgbClr val="00549F"/>
              </a:buClr>
              <a:buFont typeface="Wingdings" panose="05000000000000000000" pitchFamily="2" charset="2"/>
              <a:buChar char="§"/>
              <a:defRPr sz="1600">
                <a:latin typeface="Verdana" panose="020B0604030504040204" pitchFamily="34" charset="0"/>
                <a:ea typeface="Verdana" panose="020B0604030504040204" pitchFamily="34" charset="0"/>
              </a:defRPr>
            </a:lvl5pPr>
            <a:lvl6pPr marL="625475" indent="-228600" defTabSz="927100">
              <a:defRPr/>
            </a:lvl6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xmlns="" id="{86733D51-E6E2-44CD-B191-38544F8A0F07}"/>
              </a:ext>
            </a:extLst>
          </p:cNvPr>
          <p:cNvCxnSpPr/>
          <p:nvPr userDrawn="1"/>
        </p:nvCxnSpPr>
        <p:spPr>
          <a:xfrm>
            <a:off x="6519914" y="1681079"/>
            <a:ext cx="821071" cy="0"/>
          </a:xfrm>
          <a:prstGeom prst="line">
            <a:avLst/>
          </a:prstGeom>
          <a:ln w="38100">
            <a:solidFill>
              <a:srgbClr val="0054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6899256-D438-45B6-82B5-D81BD3EF653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92276" y="6347586"/>
            <a:ext cx="1199918" cy="248441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A731A7D6-0032-4D43-AC5D-33C90749CD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9914" y="959550"/>
            <a:ext cx="4913242" cy="523221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600" b="1">
                <a:solidFill>
                  <a:srgbClr val="00549F"/>
                </a:solidFill>
                <a:latin typeface="+mn-lt"/>
                <a:ea typeface="Verdana" panose="020B0604030504040204" pitchFamily="34" charset="0"/>
              </a:defRPr>
            </a:lvl1pPr>
          </a:lstStyle>
          <a:p>
            <a:r>
              <a:rPr lang="ru-RU" dirty="0"/>
              <a:t>ОБРАЗЕЦ </a:t>
            </a:r>
            <a:r>
              <a:rPr lang="en-US" dirty="0"/>
              <a:t/>
            </a:r>
            <a:br>
              <a:rPr lang="en-US" dirty="0"/>
            </a:br>
            <a:r>
              <a:rPr lang="ru-RU" dirty="0"/>
              <a:t>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1874585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11EE9F8-D8D1-4E08-B598-9B25630BA5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15060" t="12836" r="2" b="25834"/>
          <a:stretch/>
        </p:blipFill>
        <p:spPr>
          <a:xfrm>
            <a:off x="7464549" y="3857295"/>
            <a:ext cx="4727451" cy="3000705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5AAD4D54-86AB-4CC4-8784-0E6293173949}"/>
              </a:ext>
            </a:extLst>
          </p:cNvPr>
          <p:cNvSpPr/>
          <p:nvPr userDrawn="1"/>
        </p:nvSpPr>
        <p:spPr>
          <a:xfrm rot="5400000">
            <a:off x="6036365" y="702365"/>
            <a:ext cx="119270" cy="12192000"/>
          </a:xfrm>
          <a:prstGeom prst="rect">
            <a:avLst/>
          </a:prstGeom>
          <a:solidFill>
            <a:srgbClr val="0054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E22214A-D309-4438-B0DE-662102543C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37" b="52944"/>
          <a:stretch/>
        </p:blipFill>
        <p:spPr>
          <a:xfrm>
            <a:off x="0" y="4400736"/>
            <a:ext cx="12192000" cy="233976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F85B435-4248-4D9B-8D62-01A1AB3684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15060" t="12836" r="2" b="25834"/>
          <a:stretch/>
        </p:blipFill>
        <p:spPr>
          <a:xfrm>
            <a:off x="2708523" y="3857295"/>
            <a:ext cx="4727451" cy="3000705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6F9154DB-9E8E-4138-91F0-609731FFFD6D}"/>
              </a:ext>
            </a:extLst>
          </p:cNvPr>
          <p:cNvSpPr/>
          <p:nvPr userDrawn="1"/>
        </p:nvSpPr>
        <p:spPr>
          <a:xfrm>
            <a:off x="11763375" y="6429375"/>
            <a:ext cx="428625" cy="428625"/>
          </a:xfrm>
          <a:prstGeom prst="rect">
            <a:avLst/>
          </a:prstGeom>
          <a:solidFill>
            <a:srgbClr val="0054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AB5717A0-79D7-4B59-A85A-557083AA9969}" type="slidenum">
              <a:rPr lang="ru-RU" sz="1600" dirty="0"/>
              <a:t>‹#›</a:t>
            </a:fld>
            <a:endParaRPr lang="ru-RU" sz="1600" dirty="0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625FCEEF-E2D2-4579-A768-94CC221873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9455" y="564134"/>
            <a:ext cx="10774345" cy="52322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 b="1">
                <a:solidFill>
                  <a:srgbClr val="00549F"/>
                </a:solidFill>
                <a:latin typeface="+mn-lt"/>
                <a:ea typeface="Verdana" panose="020B060403050404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0DC53EED-887C-4154-8D1B-FF7EC3AFCA8C}"/>
              </a:ext>
            </a:extLst>
          </p:cNvPr>
          <p:cNvCxnSpPr/>
          <p:nvPr userDrawn="1"/>
        </p:nvCxnSpPr>
        <p:spPr>
          <a:xfrm>
            <a:off x="658813" y="1287379"/>
            <a:ext cx="821071" cy="0"/>
          </a:xfrm>
          <a:prstGeom prst="line">
            <a:avLst/>
          </a:prstGeom>
          <a:ln w="38100">
            <a:solidFill>
              <a:srgbClr val="0054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47468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11EE9F8-D8D1-4E08-B598-9B25630BA5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15060" t="12836" r="2" b="25834"/>
          <a:stretch/>
        </p:blipFill>
        <p:spPr>
          <a:xfrm>
            <a:off x="7464549" y="3857295"/>
            <a:ext cx="4727451" cy="300070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F85B435-4248-4D9B-8D62-01A1AB3684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15060" t="12836" r="2" b="25834"/>
          <a:stretch/>
        </p:blipFill>
        <p:spPr>
          <a:xfrm>
            <a:off x="2708523" y="3857295"/>
            <a:ext cx="4727451" cy="300070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F2C91C4-BF97-420A-A0B0-482FDE5C43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59" b="31953"/>
          <a:stretch/>
        </p:blipFill>
        <p:spPr>
          <a:xfrm>
            <a:off x="0" y="4400736"/>
            <a:ext cx="12192000" cy="2457264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5AAD4D54-86AB-4CC4-8784-0E6293173949}"/>
              </a:ext>
            </a:extLst>
          </p:cNvPr>
          <p:cNvSpPr/>
          <p:nvPr userDrawn="1"/>
        </p:nvSpPr>
        <p:spPr>
          <a:xfrm rot="5400000">
            <a:off x="6036365" y="702365"/>
            <a:ext cx="119270" cy="12192000"/>
          </a:xfrm>
          <a:prstGeom prst="rect">
            <a:avLst/>
          </a:prstGeom>
          <a:solidFill>
            <a:srgbClr val="0054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6F9154DB-9E8E-4138-91F0-609731FFFD6D}"/>
              </a:ext>
            </a:extLst>
          </p:cNvPr>
          <p:cNvSpPr/>
          <p:nvPr userDrawn="1"/>
        </p:nvSpPr>
        <p:spPr>
          <a:xfrm>
            <a:off x="11763375" y="6429375"/>
            <a:ext cx="428625" cy="428625"/>
          </a:xfrm>
          <a:prstGeom prst="rect">
            <a:avLst/>
          </a:prstGeom>
          <a:solidFill>
            <a:srgbClr val="0054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AB5717A0-79D7-4B59-A85A-557083AA9969}" type="slidenum">
              <a:rPr lang="ru-RU" sz="1600" dirty="0"/>
              <a:t>‹#›</a:t>
            </a:fld>
            <a:endParaRPr lang="ru-RU" sz="1600" dirty="0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625FCEEF-E2D2-4579-A768-94CC221873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9455" y="564134"/>
            <a:ext cx="10774345" cy="52322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 b="1">
                <a:solidFill>
                  <a:srgbClr val="00549F"/>
                </a:solidFill>
                <a:latin typeface="+mn-lt"/>
                <a:ea typeface="Verdana" panose="020B060403050404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0DC53EED-887C-4154-8D1B-FF7EC3AFCA8C}"/>
              </a:ext>
            </a:extLst>
          </p:cNvPr>
          <p:cNvCxnSpPr/>
          <p:nvPr userDrawn="1"/>
        </p:nvCxnSpPr>
        <p:spPr>
          <a:xfrm>
            <a:off x="658813" y="1287379"/>
            <a:ext cx="821071" cy="0"/>
          </a:xfrm>
          <a:prstGeom prst="line">
            <a:avLst/>
          </a:prstGeom>
          <a:ln w="38100">
            <a:solidFill>
              <a:srgbClr val="0054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67249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ECFB7532-FC85-4162-939F-A55AA66E98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" r="1"/>
          <a:stretch/>
        </p:blipFill>
        <p:spPr>
          <a:xfrm>
            <a:off x="0" y="2217"/>
            <a:ext cx="6026816" cy="6849483"/>
          </a:xfrm>
          <a:prstGeom prst="rect">
            <a:avLst/>
          </a:prstGeom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A1DF8513-132D-4F0F-B05E-D2E95E3268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2146" y="2617117"/>
            <a:ext cx="3029380" cy="17236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800" b="1">
                <a:solidFill>
                  <a:schemeClr val="bg1"/>
                </a:solidFill>
                <a:latin typeface="+mn-lt"/>
                <a:ea typeface="Verdana" panose="020B060403050404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xmlns="" id="{E5C30C43-8ADF-44D8-8C5A-7EABBF808E47}"/>
              </a:ext>
            </a:extLst>
          </p:cNvPr>
          <p:cNvSpPr/>
          <p:nvPr userDrawn="1"/>
        </p:nvSpPr>
        <p:spPr>
          <a:xfrm>
            <a:off x="4743315" y="661741"/>
            <a:ext cx="784078" cy="784078"/>
          </a:xfrm>
          <a:prstGeom prst="ellipse">
            <a:avLst/>
          </a:prstGeom>
          <a:solidFill>
            <a:schemeClr val="bg1"/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00549F"/>
                </a:solidFill>
                <a:latin typeface="+mn-lt"/>
                <a:ea typeface="Verdana" panose="020B0604030504040204" pitchFamily="34" charset="0"/>
              </a:rPr>
              <a:t>1</a:t>
            </a: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2D60E900-7C0D-471A-8104-43065A031D70}"/>
              </a:ext>
            </a:extLst>
          </p:cNvPr>
          <p:cNvSpPr/>
          <p:nvPr userDrawn="1"/>
        </p:nvSpPr>
        <p:spPr>
          <a:xfrm>
            <a:off x="5342994" y="1872555"/>
            <a:ext cx="784078" cy="784078"/>
          </a:xfrm>
          <a:prstGeom prst="ellipse">
            <a:avLst/>
          </a:prstGeom>
          <a:solidFill>
            <a:schemeClr val="bg1"/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00549F"/>
                </a:solidFill>
                <a:latin typeface="+mn-lt"/>
                <a:ea typeface="Verdana" panose="020B0604030504040204" pitchFamily="34" charset="0"/>
              </a:rPr>
              <a:t>2</a:t>
            </a: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2EAC5446-3283-47B1-AB98-E8BE9AE98285}"/>
              </a:ext>
            </a:extLst>
          </p:cNvPr>
          <p:cNvSpPr/>
          <p:nvPr userDrawn="1"/>
        </p:nvSpPr>
        <p:spPr>
          <a:xfrm>
            <a:off x="5634777" y="3083369"/>
            <a:ext cx="784078" cy="784078"/>
          </a:xfrm>
          <a:prstGeom prst="ellipse">
            <a:avLst/>
          </a:prstGeom>
          <a:solidFill>
            <a:schemeClr val="bg1"/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00549F"/>
                </a:solidFill>
                <a:latin typeface="+mn-lt"/>
                <a:ea typeface="Verdana" panose="020B0604030504040204" pitchFamily="34" charset="0"/>
              </a:rPr>
              <a:t>3</a:t>
            </a: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xmlns="" id="{8998CC57-670A-40E2-A141-148A6EA51EF2}"/>
              </a:ext>
            </a:extLst>
          </p:cNvPr>
          <p:cNvSpPr/>
          <p:nvPr userDrawn="1"/>
        </p:nvSpPr>
        <p:spPr>
          <a:xfrm>
            <a:off x="5342994" y="4294182"/>
            <a:ext cx="784078" cy="784078"/>
          </a:xfrm>
          <a:prstGeom prst="ellipse">
            <a:avLst/>
          </a:prstGeom>
          <a:solidFill>
            <a:schemeClr val="bg1"/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00549F"/>
                </a:solidFill>
                <a:latin typeface="+mn-lt"/>
                <a:ea typeface="Verdana" panose="020B0604030504040204" pitchFamily="34" charset="0"/>
              </a:rPr>
              <a:t>4</a:t>
            </a: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xmlns="" id="{76055504-3817-4CEC-87AB-0635C2275B1E}"/>
              </a:ext>
            </a:extLst>
          </p:cNvPr>
          <p:cNvSpPr/>
          <p:nvPr userDrawn="1"/>
        </p:nvSpPr>
        <p:spPr>
          <a:xfrm>
            <a:off x="4650568" y="5504995"/>
            <a:ext cx="784078" cy="784078"/>
          </a:xfrm>
          <a:prstGeom prst="ellipse">
            <a:avLst/>
          </a:prstGeom>
          <a:solidFill>
            <a:schemeClr val="bg1"/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00549F"/>
                </a:solidFill>
                <a:latin typeface="+mn-lt"/>
                <a:ea typeface="Verdana" panose="020B0604030504040204" pitchFamily="34" charset="0"/>
              </a:rPr>
              <a:t>5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96AC9435-340E-41B0-ACBC-EB911001C75D}"/>
              </a:ext>
            </a:extLst>
          </p:cNvPr>
          <p:cNvSpPr/>
          <p:nvPr userDrawn="1"/>
        </p:nvSpPr>
        <p:spPr>
          <a:xfrm rot="5400000">
            <a:off x="6036365" y="702365"/>
            <a:ext cx="119270" cy="12192000"/>
          </a:xfrm>
          <a:prstGeom prst="rect">
            <a:avLst/>
          </a:prstGeom>
          <a:solidFill>
            <a:srgbClr val="0054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8DD20A34-81EB-4691-8163-E0E400FB92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92276" y="6347586"/>
            <a:ext cx="1199918" cy="248441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EF100174-BB8C-405C-80B7-160194BF5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05513" y="677114"/>
            <a:ext cx="5551487" cy="3955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00549F"/>
                </a:solidFill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21" name="Текст 3">
            <a:extLst>
              <a:ext uri="{FF2B5EF4-FFF2-40B4-BE49-F238E27FC236}">
                <a16:creationId xmlns:a16="http://schemas.microsoft.com/office/drawing/2014/main" xmlns="" id="{4AE9D8E9-6AF3-4075-8C9A-7525D77D0A6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05385" y="1085359"/>
            <a:ext cx="5551616" cy="3955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rgbClr val="2B3649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Текст 3">
            <a:extLst>
              <a:ext uri="{FF2B5EF4-FFF2-40B4-BE49-F238E27FC236}">
                <a16:creationId xmlns:a16="http://schemas.microsoft.com/office/drawing/2014/main" xmlns="" id="{818B1678-6221-41A7-934B-869DDD1BEBD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05513" y="5485326"/>
            <a:ext cx="5551487" cy="3955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00549F"/>
                </a:solidFill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23" name="Текст 3">
            <a:extLst>
              <a:ext uri="{FF2B5EF4-FFF2-40B4-BE49-F238E27FC236}">
                <a16:creationId xmlns:a16="http://schemas.microsoft.com/office/drawing/2014/main" xmlns="" id="{638493DE-459F-4289-9EF5-BF18CCB56B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05385" y="5893571"/>
            <a:ext cx="5551616" cy="3955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rgbClr val="2B3649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4" name="Текст 3">
            <a:extLst>
              <a:ext uri="{FF2B5EF4-FFF2-40B4-BE49-F238E27FC236}">
                <a16:creationId xmlns:a16="http://schemas.microsoft.com/office/drawing/2014/main" xmlns="" id="{E90FF99B-0BD8-48CA-89DD-841BAB81EE8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18973" y="4280295"/>
            <a:ext cx="5138027" cy="3955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00549F"/>
                </a:solidFill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25" name="Текст 3">
            <a:extLst>
              <a:ext uri="{FF2B5EF4-FFF2-40B4-BE49-F238E27FC236}">
                <a16:creationId xmlns:a16="http://schemas.microsoft.com/office/drawing/2014/main" xmlns="" id="{CE7FEF48-6BFA-41C3-B1CB-4846ADC27B7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18855" y="4688540"/>
            <a:ext cx="5138146" cy="3955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rgbClr val="2B3649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0" name="Текст 3">
            <a:extLst>
              <a:ext uri="{FF2B5EF4-FFF2-40B4-BE49-F238E27FC236}">
                <a16:creationId xmlns:a16="http://schemas.microsoft.com/office/drawing/2014/main" xmlns="" id="{739B46D2-9110-4E08-BB9F-18EFAFF8825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18973" y="1858536"/>
            <a:ext cx="5138027" cy="3955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00549F"/>
                </a:solidFill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31" name="Текст 3">
            <a:extLst>
              <a:ext uri="{FF2B5EF4-FFF2-40B4-BE49-F238E27FC236}">
                <a16:creationId xmlns:a16="http://schemas.microsoft.com/office/drawing/2014/main" xmlns="" id="{F866F9B3-6560-4F02-B20D-55E449EAE10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18855" y="2266781"/>
            <a:ext cx="5138146" cy="3955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rgbClr val="2B3649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2" name="Текст 3">
            <a:extLst>
              <a:ext uri="{FF2B5EF4-FFF2-40B4-BE49-F238E27FC236}">
                <a16:creationId xmlns:a16="http://schemas.microsoft.com/office/drawing/2014/main" xmlns="" id="{EE3376A9-86D4-4E31-9AD7-BBF73E4708A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55027" y="3060220"/>
            <a:ext cx="4801973" cy="3955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00549F"/>
                </a:solidFill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33" name="Текст 3">
            <a:extLst>
              <a:ext uri="{FF2B5EF4-FFF2-40B4-BE49-F238E27FC236}">
                <a16:creationId xmlns:a16="http://schemas.microsoft.com/office/drawing/2014/main" xmlns="" id="{A8066AE8-587C-4037-8DC7-52CDC31B2D8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754917" y="3468465"/>
            <a:ext cx="4802084" cy="3955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rgbClr val="2B3649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09843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усто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35E19F19-B46B-4189-93CB-95AEDEE141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15060" t="12836" r="2" b="17"/>
          <a:stretch/>
        </p:blipFill>
        <p:spPr>
          <a:xfrm>
            <a:off x="-39994" y="1684682"/>
            <a:ext cx="4727451" cy="4263887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487D47B9-C908-44A8-9D9B-4D383036B8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l="35809" t="3070" b="11987"/>
          <a:stretch/>
        </p:blipFill>
        <p:spPr>
          <a:xfrm>
            <a:off x="0" y="-1"/>
            <a:ext cx="7710666" cy="6691105"/>
          </a:xfrm>
          <a:prstGeom prst="rect">
            <a:avLst/>
          </a:prstGeom>
        </p:spPr>
      </p:pic>
      <p:grpSp>
        <p:nvGrpSpPr>
          <p:cNvPr id="28" name="Группа 27">
            <a:extLst>
              <a:ext uri="{FF2B5EF4-FFF2-40B4-BE49-F238E27FC236}">
                <a16:creationId xmlns:a16="http://schemas.microsoft.com/office/drawing/2014/main" xmlns="" id="{B35956D3-F59B-40E6-A34C-10749FF88CC1}"/>
              </a:ext>
            </a:extLst>
          </p:cNvPr>
          <p:cNvGrpSpPr/>
          <p:nvPr userDrawn="1"/>
        </p:nvGrpSpPr>
        <p:grpSpPr>
          <a:xfrm>
            <a:off x="762051" y="1304018"/>
            <a:ext cx="4750879" cy="1272480"/>
            <a:chOff x="762051" y="2405062"/>
            <a:chExt cx="4044955" cy="1083405"/>
          </a:xfrm>
        </p:grpSpPr>
        <p:sp>
          <p:nvSpPr>
            <p:cNvPr id="29" name="Облачко с текстом: прямоугольное со скругленными углами 28">
              <a:extLst>
                <a:ext uri="{FF2B5EF4-FFF2-40B4-BE49-F238E27FC236}">
                  <a16:creationId xmlns:a16="http://schemas.microsoft.com/office/drawing/2014/main" xmlns="" id="{5B27C38F-DFA3-47FA-BACB-F2D1BA22F619}"/>
                </a:ext>
              </a:extLst>
            </p:cNvPr>
            <p:cNvSpPr/>
            <p:nvPr/>
          </p:nvSpPr>
          <p:spPr>
            <a:xfrm>
              <a:off x="2162835" y="2683033"/>
              <a:ext cx="649630" cy="180975"/>
            </a:xfrm>
            <a:prstGeom prst="wedgeRoundRectCallout">
              <a:avLst>
                <a:gd name="adj1" fmla="val -36009"/>
                <a:gd name="adj2" fmla="val 117762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000" dirty="0">
                  <a:solidFill>
                    <a:srgbClr val="4C4C4C"/>
                  </a:solidFill>
                </a:rPr>
                <a:t>Москва</a:t>
              </a:r>
            </a:p>
          </p:txBody>
        </p:sp>
        <p:sp>
          <p:nvSpPr>
            <p:cNvPr id="30" name="Облачко с текстом: прямоугольное со скругленными углами 29">
              <a:extLst>
                <a:ext uri="{FF2B5EF4-FFF2-40B4-BE49-F238E27FC236}">
                  <a16:creationId xmlns:a16="http://schemas.microsoft.com/office/drawing/2014/main" xmlns="" id="{E7EA8F71-C100-4CF4-B2AF-2EBDC7EF15DE}"/>
                </a:ext>
              </a:extLst>
            </p:cNvPr>
            <p:cNvSpPr/>
            <p:nvPr/>
          </p:nvSpPr>
          <p:spPr>
            <a:xfrm flipH="1">
              <a:off x="3905758" y="3176547"/>
              <a:ext cx="901248" cy="180975"/>
            </a:xfrm>
            <a:prstGeom prst="wedgeRoundRectCallout">
              <a:avLst>
                <a:gd name="adj1" fmla="val -36009"/>
                <a:gd name="adj2" fmla="val 117762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000" dirty="0">
                  <a:solidFill>
                    <a:srgbClr val="4C4C4C"/>
                  </a:solidFill>
                </a:rPr>
                <a:t>Владивосток</a:t>
              </a:r>
            </a:p>
          </p:txBody>
        </p:sp>
        <p:sp>
          <p:nvSpPr>
            <p:cNvPr id="31" name="Облачко с текстом: прямоугольное со скругленными углами 30">
              <a:extLst>
                <a:ext uri="{FF2B5EF4-FFF2-40B4-BE49-F238E27FC236}">
                  <a16:creationId xmlns:a16="http://schemas.microsoft.com/office/drawing/2014/main" xmlns="" id="{FECF339D-5417-4A7B-BB42-6CCA2D274D6B}"/>
                </a:ext>
              </a:extLst>
            </p:cNvPr>
            <p:cNvSpPr/>
            <p:nvPr/>
          </p:nvSpPr>
          <p:spPr>
            <a:xfrm flipH="1">
              <a:off x="2984500" y="2601531"/>
              <a:ext cx="710865" cy="180975"/>
            </a:xfrm>
            <a:prstGeom prst="wedgeRoundRectCallout">
              <a:avLst>
                <a:gd name="adj1" fmla="val 45607"/>
                <a:gd name="adj2" fmla="val 103726"/>
                <a:gd name="adj3" fmla="val 16667"/>
              </a:avLst>
            </a:prstGeom>
            <a:solidFill>
              <a:srgbClr val="002F4C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000" dirty="0">
                  <a:solidFill>
                    <a:schemeClr val="bg1"/>
                  </a:solidFill>
                </a:rPr>
                <a:t>Тольятти</a:t>
              </a:r>
            </a:p>
          </p:txBody>
        </p:sp>
        <p:sp>
          <p:nvSpPr>
            <p:cNvPr id="32" name="Овал 31">
              <a:extLst>
                <a:ext uri="{FF2B5EF4-FFF2-40B4-BE49-F238E27FC236}">
                  <a16:creationId xmlns:a16="http://schemas.microsoft.com/office/drawing/2014/main" xmlns="" id="{54D7CE46-220B-47FC-BE93-D85ABB495599}"/>
                </a:ext>
              </a:extLst>
            </p:cNvPr>
            <p:cNvSpPr/>
            <p:nvPr/>
          </p:nvSpPr>
          <p:spPr>
            <a:xfrm>
              <a:off x="2856951" y="3032461"/>
              <a:ext cx="90968" cy="909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3" name="Облачко с текстом: прямоугольное со скругленными углами 32">
              <a:extLst>
                <a:ext uri="{FF2B5EF4-FFF2-40B4-BE49-F238E27FC236}">
                  <a16:creationId xmlns:a16="http://schemas.microsoft.com/office/drawing/2014/main" xmlns="" id="{7A84AF85-5A81-4D0E-AF35-178793FD95C4}"/>
                </a:ext>
              </a:extLst>
            </p:cNvPr>
            <p:cNvSpPr/>
            <p:nvPr/>
          </p:nvSpPr>
          <p:spPr>
            <a:xfrm flipH="1">
              <a:off x="2856951" y="2809643"/>
              <a:ext cx="710865" cy="180975"/>
            </a:xfrm>
            <a:prstGeom prst="wedgeRoundRectCallout">
              <a:avLst>
                <a:gd name="adj1" fmla="val 45607"/>
                <a:gd name="adj2" fmla="val 103726"/>
                <a:gd name="adj3" fmla="val 16667"/>
              </a:avLst>
            </a:prstGeom>
            <a:solidFill>
              <a:srgbClr val="002F4C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000" dirty="0">
                  <a:solidFill>
                    <a:schemeClr val="bg1"/>
                  </a:solidFill>
                </a:rPr>
                <a:t>Самара</a:t>
              </a:r>
            </a:p>
          </p:txBody>
        </p:sp>
        <p:sp>
          <p:nvSpPr>
            <p:cNvPr id="34" name="Овал 33">
              <a:extLst>
                <a:ext uri="{FF2B5EF4-FFF2-40B4-BE49-F238E27FC236}">
                  <a16:creationId xmlns:a16="http://schemas.microsoft.com/office/drawing/2014/main" xmlns="" id="{D0BAF246-8AEB-483F-80A1-201D19FC2D50}"/>
                </a:ext>
              </a:extLst>
            </p:cNvPr>
            <p:cNvSpPr/>
            <p:nvPr/>
          </p:nvSpPr>
          <p:spPr>
            <a:xfrm>
              <a:off x="2679772" y="3096496"/>
              <a:ext cx="90968" cy="909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5" name="Облачко с текстом: прямоугольное со скругленными углами 34">
              <a:extLst>
                <a:ext uri="{FF2B5EF4-FFF2-40B4-BE49-F238E27FC236}">
                  <a16:creationId xmlns:a16="http://schemas.microsoft.com/office/drawing/2014/main" xmlns="" id="{C72E9707-7EF8-4663-B886-61B0097C297E}"/>
                </a:ext>
              </a:extLst>
            </p:cNvPr>
            <p:cNvSpPr/>
            <p:nvPr/>
          </p:nvSpPr>
          <p:spPr>
            <a:xfrm flipH="1">
              <a:off x="2024614" y="3224704"/>
              <a:ext cx="710865" cy="180975"/>
            </a:xfrm>
            <a:prstGeom prst="wedgeRoundRectCallout">
              <a:avLst>
                <a:gd name="adj1" fmla="val -49080"/>
                <a:gd name="adj2" fmla="val -96274"/>
                <a:gd name="adj3" fmla="val 16667"/>
              </a:avLst>
            </a:prstGeom>
            <a:solidFill>
              <a:srgbClr val="002F4C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000" dirty="0">
                  <a:solidFill>
                    <a:schemeClr val="bg1"/>
                  </a:solidFill>
                </a:rPr>
                <a:t>Саратов</a:t>
              </a:r>
            </a:p>
          </p:txBody>
        </p:sp>
        <p:sp>
          <p:nvSpPr>
            <p:cNvPr id="36" name="Овал 35">
              <a:extLst>
                <a:ext uri="{FF2B5EF4-FFF2-40B4-BE49-F238E27FC236}">
                  <a16:creationId xmlns:a16="http://schemas.microsoft.com/office/drawing/2014/main" xmlns="" id="{0D53C7B0-C3B7-439C-971D-9925A6C9E371}"/>
                </a:ext>
              </a:extLst>
            </p:cNvPr>
            <p:cNvSpPr/>
            <p:nvPr/>
          </p:nvSpPr>
          <p:spPr>
            <a:xfrm>
              <a:off x="2157633" y="3103232"/>
              <a:ext cx="90968" cy="909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7" name="Облачко с текстом: прямоугольное со скругленными углами 36">
              <a:extLst>
                <a:ext uri="{FF2B5EF4-FFF2-40B4-BE49-F238E27FC236}">
                  <a16:creationId xmlns:a16="http://schemas.microsoft.com/office/drawing/2014/main" xmlns="" id="{646802CA-EE07-43AB-B4CB-804F4751A038}"/>
                </a:ext>
              </a:extLst>
            </p:cNvPr>
            <p:cNvSpPr/>
            <p:nvPr/>
          </p:nvSpPr>
          <p:spPr>
            <a:xfrm flipH="1">
              <a:off x="1905000" y="2900131"/>
              <a:ext cx="710865" cy="180975"/>
            </a:xfrm>
            <a:prstGeom prst="wedgeRoundRectCallout">
              <a:avLst>
                <a:gd name="adj1" fmla="val 7197"/>
                <a:gd name="adj2" fmla="val 93200"/>
                <a:gd name="adj3" fmla="val 16667"/>
              </a:avLst>
            </a:prstGeom>
            <a:solidFill>
              <a:srgbClr val="002F4C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000" dirty="0">
                  <a:solidFill>
                    <a:schemeClr val="bg1"/>
                  </a:solidFill>
                </a:rPr>
                <a:t>Воронеж</a:t>
              </a:r>
            </a:p>
          </p:txBody>
        </p:sp>
        <p:sp>
          <p:nvSpPr>
            <p:cNvPr id="38" name="Овал 37">
              <a:extLst>
                <a:ext uri="{FF2B5EF4-FFF2-40B4-BE49-F238E27FC236}">
                  <a16:creationId xmlns:a16="http://schemas.microsoft.com/office/drawing/2014/main" xmlns="" id="{F31373E2-A719-4C23-A64D-C272CFA0C8C3}"/>
                </a:ext>
              </a:extLst>
            </p:cNvPr>
            <p:cNvSpPr/>
            <p:nvPr/>
          </p:nvSpPr>
          <p:spPr>
            <a:xfrm>
              <a:off x="3561036" y="3133736"/>
              <a:ext cx="90968" cy="909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9" name="Облачко с текстом: прямоугольное со скругленными углами 38">
              <a:extLst>
                <a:ext uri="{FF2B5EF4-FFF2-40B4-BE49-F238E27FC236}">
                  <a16:creationId xmlns:a16="http://schemas.microsoft.com/office/drawing/2014/main" xmlns="" id="{8E9E8674-C931-4D58-8B9C-612FB21C563B}"/>
                </a:ext>
              </a:extLst>
            </p:cNvPr>
            <p:cNvSpPr/>
            <p:nvPr/>
          </p:nvSpPr>
          <p:spPr>
            <a:xfrm flipH="1">
              <a:off x="3064229" y="3307492"/>
              <a:ext cx="631136" cy="180975"/>
            </a:xfrm>
            <a:prstGeom prst="wedgeRoundRectCallout">
              <a:avLst>
                <a:gd name="adj1" fmla="val -34600"/>
                <a:gd name="adj2" fmla="val -117326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000" dirty="0">
                  <a:solidFill>
                    <a:srgbClr val="4C4C4C"/>
                  </a:solidFill>
                </a:rPr>
                <a:t>Алматы</a:t>
              </a:r>
            </a:p>
          </p:txBody>
        </p:sp>
        <p:sp>
          <p:nvSpPr>
            <p:cNvPr id="40" name="Овал 39">
              <a:extLst>
                <a:ext uri="{FF2B5EF4-FFF2-40B4-BE49-F238E27FC236}">
                  <a16:creationId xmlns:a16="http://schemas.microsoft.com/office/drawing/2014/main" xmlns="" id="{379568FE-5774-4C11-83F2-B325BF843D6D}"/>
                </a:ext>
              </a:extLst>
            </p:cNvPr>
            <p:cNvSpPr/>
            <p:nvPr/>
          </p:nvSpPr>
          <p:spPr>
            <a:xfrm>
              <a:off x="1697422" y="2682552"/>
              <a:ext cx="90968" cy="909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1" name="Облачко с текстом: прямоугольное со скругленными углами 40">
              <a:extLst>
                <a:ext uri="{FF2B5EF4-FFF2-40B4-BE49-F238E27FC236}">
                  <a16:creationId xmlns:a16="http://schemas.microsoft.com/office/drawing/2014/main" xmlns="" id="{71701B81-3E85-450F-A289-17ACEEFA3E14}"/>
                </a:ext>
              </a:extLst>
            </p:cNvPr>
            <p:cNvSpPr/>
            <p:nvPr/>
          </p:nvSpPr>
          <p:spPr>
            <a:xfrm>
              <a:off x="1572946" y="2405062"/>
              <a:ext cx="1179779" cy="180975"/>
            </a:xfrm>
            <a:prstGeom prst="wedgeRoundRectCallout">
              <a:avLst>
                <a:gd name="adj1" fmla="val -36009"/>
                <a:gd name="adj2" fmla="val 117762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000" dirty="0">
                  <a:solidFill>
                    <a:srgbClr val="4C4C4C"/>
                  </a:solidFill>
                </a:rPr>
                <a:t>Санкт- Петербург</a:t>
              </a:r>
            </a:p>
          </p:txBody>
        </p:sp>
        <p:sp>
          <p:nvSpPr>
            <p:cNvPr id="42" name="Овал 41">
              <a:extLst>
                <a:ext uri="{FF2B5EF4-FFF2-40B4-BE49-F238E27FC236}">
                  <a16:creationId xmlns:a16="http://schemas.microsoft.com/office/drawing/2014/main" xmlns="" id="{081C13E0-BDEF-4BE6-A628-5FB3E4CFD591}"/>
                </a:ext>
              </a:extLst>
            </p:cNvPr>
            <p:cNvSpPr/>
            <p:nvPr/>
          </p:nvSpPr>
          <p:spPr>
            <a:xfrm>
              <a:off x="843952" y="3024391"/>
              <a:ext cx="90968" cy="909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3" name="Облачко с текстом: прямоугольное со скругленными углами 42">
              <a:extLst>
                <a:ext uri="{FF2B5EF4-FFF2-40B4-BE49-F238E27FC236}">
                  <a16:creationId xmlns:a16="http://schemas.microsoft.com/office/drawing/2014/main" xmlns="" id="{87C51FF1-7341-4EF5-B4B2-22CE27C98DDA}"/>
                </a:ext>
              </a:extLst>
            </p:cNvPr>
            <p:cNvSpPr/>
            <p:nvPr/>
          </p:nvSpPr>
          <p:spPr>
            <a:xfrm>
              <a:off x="762051" y="2773521"/>
              <a:ext cx="810895" cy="180975"/>
            </a:xfrm>
            <a:prstGeom prst="wedgeRoundRectCallout">
              <a:avLst>
                <a:gd name="adj1" fmla="val -36009"/>
                <a:gd name="adj2" fmla="val 117762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000" dirty="0">
                  <a:solidFill>
                    <a:srgbClr val="4C4C4C"/>
                  </a:solidFill>
                </a:rPr>
                <a:t>Лондон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892574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223326F-1827-4719-9583-2A2D4483F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1613" y="6210013"/>
            <a:ext cx="2743200" cy="365125"/>
          </a:xfrm>
          <a:prstGeom prst="rect">
            <a:avLst/>
          </a:prstGeom>
        </p:spPr>
        <p:txBody>
          <a:bodyPr/>
          <a:lstStyle/>
          <a:p>
            <a:fld id="{391F4465-05D2-42AB-9218-A69C2D502AE4}" type="slidenum">
              <a:rPr lang="ru-RU" smtClean="0"/>
              <a:t>‹#›</a:t>
            </a:fld>
            <a:endParaRPr lang="ru-RU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B9B5D458-44E4-4FEC-9394-AAFC67D25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124" y="355500"/>
            <a:ext cx="11217073" cy="7113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xmlns="" id="{DCCAFD6E-9CA3-4B0C-9DA9-A71A3427D9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3124" y="1565406"/>
            <a:ext cx="11217073" cy="4438519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FC1264"/>
              </a:buClr>
              <a:buFont typeface="Wingdings" panose="05000000000000000000" pitchFamily="2" charset="2"/>
              <a:buChar char="§"/>
              <a:defRPr/>
            </a:lvl1pPr>
            <a:lvl2pPr marL="685800" indent="-228600">
              <a:buClr>
                <a:srgbClr val="FC1264"/>
              </a:buClr>
              <a:buFont typeface="Wingdings" panose="05000000000000000000" pitchFamily="2" charset="2"/>
              <a:buChar char="§"/>
              <a:defRPr/>
            </a:lvl2pPr>
            <a:lvl3pPr marL="1143000" indent="-228600">
              <a:buClr>
                <a:srgbClr val="FC1264"/>
              </a:buClr>
              <a:buFont typeface="Wingdings" panose="05000000000000000000" pitchFamily="2" charset="2"/>
              <a:buChar char="§"/>
              <a:defRPr/>
            </a:lvl3pPr>
            <a:lvl4pPr marL="1600200" indent="-228600">
              <a:buClr>
                <a:srgbClr val="FC1264"/>
              </a:buClr>
              <a:buFont typeface="Wingdings" panose="05000000000000000000" pitchFamily="2" charset="2"/>
              <a:buChar char="§"/>
              <a:defRPr/>
            </a:lvl4pPr>
            <a:lvl5pPr marL="2057400" indent="-228600">
              <a:buClr>
                <a:srgbClr val="FC1264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944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6E45FCAD-139D-44E5-8AB6-64D80F1BB066}"/>
              </a:ext>
            </a:extLst>
          </p:cNvPr>
          <p:cNvSpPr/>
          <p:nvPr userDrawn="1"/>
        </p:nvSpPr>
        <p:spPr>
          <a:xfrm rot="5400000">
            <a:off x="6036365" y="702365"/>
            <a:ext cx="119270" cy="12192000"/>
          </a:xfrm>
          <a:prstGeom prst="rect">
            <a:avLst/>
          </a:prstGeom>
          <a:solidFill>
            <a:srgbClr val="0054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CFD49B4-A8A6-4871-9D28-B405F1992D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15060" t="12836" r="2" b="17"/>
          <a:stretch/>
        </p:blipFill>
        <p:spPr>
          <a:xfrm>
            <a:off x="-39994" y="1684682"/>
            <a:ext cx="4727451" cy="426388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044A906-7445-4F3E-BF1A-801347C2B7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35809" b="28722"/>
          <a:stretch/>
        </p:blipFill>
        <p:spPr>
          <a:xfrm>
            <a:off x="-1" y="1212557"/>
            <a:ext cx="6506949" cy="473821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05FAFF4-2E4E-40EA-859E-A24ED3A3F8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873"/>
          <a:stretch/>
        </p:blipFill>
        <p:spPr>
          <a:xfrm>
            <a:off x="0" y="5605263"/>
            <a:ext cx="12192000" cy="1174593"/>
          </a:xfrm>
          <a:prstGeom prst="rect">
            <a:avLst/>
          </a:prstGeom>
        </p:spPr>
      </p:pic>
      <p:sp>
        <p:nvSpPr>
          <p:cNvPr id="10" name="Облачко с текстом: прямоугольное со скругленными углами 9">
            <a:extLst>
              <a:ext uri="{FF2B5EF4-FFF2-40B4-BE49-F238E27FC236}">
                <a16:creationId xmlns:a16="http://schemas.microsoft.com/office/drawing/2014/main" xmlns="" id="{F6030D05-C069-47EA-B6A9-2DCF58E6C60F}"/>
              </a:ext>
            </a:extLst>
          </p:cNvPr>
          <p:cNvSpPr/>
          <p:nvPr userDrawn="1"/>
        </p:nvSpPr>
        <p:spPr>
          <a:xfrm>
            <a:off x="2162835" y="2954630"/>
            <a:ext cx="649630" cy="180975"/>
          </a:xfrm>
          <a:prstGeom prst="wedgeRoundRectCallout">
            <a:avLst>
              <a:gd name="adj1" fmla="val -36009"/>
              <a:gd name="adj2" fmla="val 117762"/>
              <a:gd name="adj3" fmla="val 16667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rgbClr val="4C4C4C"/>
                </a:solidFill>
                <a:ea typeface="Verdana" panose="020B0604030504040204" pitchFamily="34" charset="0"/>
              </a:rPr>
              <a:t>Москва</a:t>
            </a:r>
          </a:p>
        </p:txBody>
      </p:sp>
      <p:sp>
        <p:nvSpPr>
          <p:cNvPr id="11" name="Облачко с текстом: прямоугольное со скругленными углами 10">
            <a:extLst>
              <a:ext uri="{FF2B5EF4-FFF2-40B4-BE49-F238E27FC236}">
                <a16:creationId xmlns:a16="http://schemas.microsoft.com/office/drawing/2014/main" xmlns="" id="{D01F6DDE-548D-42F8-9C29-6A08C2E0320C}"/>
              </a:ext>
            </a:extLst>
          </p:cNvPr>
          <p:cNvSpPr/>
          <p:nvPr userDrawn="1"/>
        </p:nvSpPr>
        <p:spPr>
          <a:xfrm flipH="1">
            <a:off x="3905758" y="3448144"/>
            <a:ext cx="901248" cy="180975"/>
          </a:xfrm>
          <a:prstGeom prst="wedgeRoundRectCallout">
            <a:avLst>
              <a:gd name="adj1" fmla="val -36009"/>
              <a:gd name="adj2" fmla="val 117762"/>
              <a:gd name="adj3" fmla="val 16667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rgbClr val="4C4C4C"/>
                </a:solidFill>
                <a:ea typeface="Verdana" panose="020B0604030504040204" pitchFamily="34" charset="0"/>
              </a:rPr>
              <a:t>Владивосток</a:t>
            </a:r>
          </a:p>
        </p:txBody>
      </p:sp>
      <p:sp>
        <p:nvSpPr>
          <p:cNvPr id="12" name="Облачко с текстом: прямоугольное со скругленными углами 11">
            <a:extLst>
              <a:ext uri="{FF2B5EF4-FFF2-40B4-BE49-F238E27FC236}">
                <a16:creationId xmlns:a16="http://schemas.microsoft.com/office/drawing/2014/main" xmlns="" id="{48DDE925-6BD6-4A73-AAB8-38EFD74CC6FE}"/>
              </a:ext>
            </a:extLst>
          </p:cNvPr>
          <p:cNvSpPr/>
          <p:nvPr userDrawn="1"/>
        </p:nvSpPr>
        <p:spPr>
          <a:xfrm flipH="1">
            <a:off x="2984500" y="2873128"/>
            <a:ext cx="710865" cy="180975"/>
          </a:xfrm>
          <a:prstGeom prst="wedgeRoundRectCallout">
            <a:avLst>
              <a:gd name="adj1" fmla="val 45607"/>
              <a:gd name="adj2" fmla="val 103726"/>
              <a:gd name="adj3" fmla="val 16667"/>
            </a:avLst>
          </a:prstGeom>
          <a:solidFill>
            <a:srgbClr val="002F4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bg1"/>
                </a:solidFill>
                <a:ea typeface="Verdana" panose="020B0604030504040204" pitchFamily="34" charset="0"/>
              </a:rPr>
              <a:t>Тольятти</a:t>
            </a: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xmlns="" id="{39627915-AD84-4627-8CD4-7624FBBE6436}"/>
              </a:ext>
            </a:extLst>
          </p:cNvPr>
          <p:cNvSpPr/>
          <p:nvPr userDrawn="1"/>
        </p:nvSpPr>
        <p:spPr>
          <a:xfrm>
            <a:off x="2856951" y="3304058"/>
            <a:ext cx="90968" cy="9096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  <a:ea typeface="Verdana" panose="020B0604030504040204" pitchFamily="34" charset="0"/>
            </a:endParaRPr>
          </a:p>
        </p:txBody>
      </p:sp>
      <p:sp>
        <p:nvSpPr>
          <p:cNvPr id="14" name="Облачко с текстом: прямоугольное со скругленными углами 13">
            <a:extLst>
              <a:ext uri="{FF2B5EF4-FFF2-40B4-BE49-F238E27FC236}">
                <a16:creationId xmlns:a16="http://schemas.microsoft.com/office/drawing/2014/main" xmlns="" id="{1D4F7FCE-9001-4D21-9D96-8E46B5AEAD97}"/>
              </a:ext>
            </a:extLst>
          </p:cNvPr>
          <p:cNvSpPr/>
          <p:nvPr userDrawn="1"/>
        </p:nvSpPr>
        <p:spPr>
          <a:xfrm flipH="1">
            <a:off x="2856951" y="3081240"/>
            <a:ext cx="710865" cy="180975"/>
          </a:xfrm>
          <a:prstGeom prst="wedgeRoundRectCallout">
            <a:avLst>
              <a:gd name="adj1" fmla="val 45607"/>
              <a:gd name="adj2" fmla="val 103726"/>
              <a:gd name="adj3" fmla="val 16667"/>
            </a:avLst>
          </a:prstGeom>
          <a:solidFill>
            <a:srgbClr val="002F4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bg1"/>
                </a:solidFill>
                <a:ea typeface="Verdana" panose="020B0604030504040204" pitchFamily="34" charset="0"/>
              </a:rPr>
              <a:t>Самара</a:t>
            </a: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7F4B4DA3-86AD-4CC2-A749-70DEE3EAA6D6}"/>
              </a:ext>
            </a:extLst>
          </p:cNvPr>
          <p:cNvSpPr/>
          <p:nvPr userDrawn="1"/>
        </p:nvSpPr>
        <p:spPr>
          <a:xfrm>
            <a:off x="2679772" y="3368093"/>
            <a:ext cx="90968" cy="9096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  <a:ea typeface="Verdana" panose="020B0604030504040204" pitchFamily="34" charset="0"/>
            </a:endParaRPr>
          </a:p>
        </p:txBody>
      </p:sp>
      <p:sp>
        <p:nvSpPr>
          <p:cNvPr id="16" name="Облачко с текстом: прямоугольное со скругленными углами 15">
            <a:extLst>
              <a:ext uri="{FF2B5EF4-FFF2-40B4-BE49-F238E27FC236}">
                <a16:creationId xmlns:a16="http://schemas.microsoft.com/office/drawing/2014/main" xmlns="" id="{F99E2A8E-0C6E-408D-8097-1AE8FCC6735B}"/>
              </a:ext>
            </a:extLst>
          </p:cNvPr>
          <p:cNvSpPr/>
          <p:nvPr userDrawn="1"/>
        </p:nvSpPr>
        <p:spPr>
          <a:xfrm flipH="1">
            <a:off x="2024614" y="3496301"/>
            <a:ext cx="710865" cy="180975"/>
          </a:xfrm>
          <a:prstGeom prst="wedgeRoundRectCallout">
            <a:avLst>
              <a:gd name="adj1" fmla="val -49080"/>
              <a:gd name="adj2" fmla="val -96274"/>
              <a:gd name="adj3" fmla="val 16667"/>
            </a:avLst>
          </a:prstGeom>
          <a:solidFill>
            <a:srgbClr val="002F4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bg1"/>
                </a:solidFill>
                <a:ea typeface="Verdana" panose="020B0604030504040204" pitchFamily="34" charset="0"/>
              </a:rPr>
              <a:t>Саратов</a:t>
            </a: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xmlns="" id="{437140A3-B921-4981-8725-F37B84005E67}"/>
              </a:ext>
            </a:extLst>
          </p:cNvPr>
          <p:cNvSpPr/>
          <p:nvPr userDrawn="1"/>
        </p:nvSpPr>
        <p:spPr>
          <a:xfrm>
            <a:off x="2157633" y="3374829"/>
            <a:ext cx="90968" cy="9096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  <a:ea typeface="Verdana" panose="020B0604030504040204" pitchFamily="34" charset="0"/>
            </a:endParaRPr>
          </a:p>
        </p:txBody>
      </p:sp>
      <p:sp>
        <p:nvSpPr>
          <p:cNvPr id="18" name="Облачко с текстом: прямоугольное со скругленными углами 17">
            <a:extLst>
              <a:ext uri="{FF2B5EF4-FFF2-40B4-BE49-F238E27FC236}">
                <a16:creationId xmlns:a16="http://schemas.microsoft.com/office/drawing/2014/main" xmlns="" id="{02C2007A-63EE-4B28-894A-A3C558FCDA46}"/>
              </a:ext>
            </a:extLst>
          </p:cNvPr>
          <p:cNvSpPr/>
          <p:nvPr userDrawn="1"/>
        </p:nvSpPr>
        <p:spPr>
          <a:xfrm flipH="1">
            <a:off x="1905000" y="3171728"/>
            <a:ext cx="710865" cy="180975"/>
          </a:xfrm>
          <a:prstGeom prst="wedgeRoundRectCallout">
            <a:avLst>
              <a:gd name="adj1" fmla="val 7197"/>
              <a:gd name="adj2" fmla="val 93200"/>
              <a:gd name="adj3" fmla="val 16667"/>
            </a:avLst>
          </a:prstGeom>
          <a:solidFill>
            <a:srgbClr val="002F4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bg1"/>
                </a:solidFill>
                <a:ea typeface="Verdana" panose="020B0604030504040204" pitchFamily="34" charset="0"/>
              </a:rPr>
              <a:t>Воронеж</a:t>
            </a: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xmlns="" id="{199CEE3D-D945-4AC9-AF2F-F4F64BCBAFB5}"/>
              </a:ext>
            </a:extLst>
          </p:cNvPr>
          <p:cNvSpPr/>
          <p:nvPr userDrawn="1"/>
        </p:nvSpPr>
        <p:spPr>
          <a:xfrm>
            <a:off x="3561036" y="3405333"/>
            <a:ext cx="90968" cy="9096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  <a:ea typeface="Verdana" panose="020B0604030504040204" pitchFamily="34" charset="0"/>
            </a:endParaRPr>
          </a:p>
        </p:txBody>
      </p:sp>
      <p:sp>
        <p:nvSpPr>
          <p:cNvPr id="20" name="Облачко с текстом: прямоугольное со скругленными углами 19">
            <a:extLst>
              <a:ext uri="{FF2B5EF4-FFF2-40B4-BE49-F238E27FC236}">
                <a16:creationId xmlns:a16="http://schemas.microsoft.com/office/drawing/2014/main" xmlns="" id="{448AE066-BF10-4DB6-8CF3-C498CB72482A}"/>
              </a:ext>
            </a:extLst>
          </p:cNvPr>
          <p:cNvSpPr/>
          <p:nvPr userDrawn="1"/>
        </p:nvSpPr>
        <p:spPr>
          <a:xfrm flipH="1">
            <a:off x="3064229" y="3579089"/>
            <a:ext cx="631136" cy="180975"/>
          </a:xfrm>
          <a:prstGeom prst="wedgeRoundRectCallout">
            <a:avLst>
              <a:gd name="adj1" fmla="val -34600"/>
              <a:gd name="adj2" fmla="val -117326"/>
              <a:gd name="adj3" fmla="val 16667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rgbClr val="4C4C4C"/>
                </a:solidFill>
                <a:ea typeface="Verdana" panose="020B0604030504040204" pitchFamily="34" charset="0"/>
              </a:rPr>
              <a:t>Алматы</a:t>
            </a: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xmlns="" id="{5CBF4607-46B7-4AC9-8DD4-1047676C0B92}"/>
              </a:ext>
            </a:extLst>
          </p:cNvPr>
          <p:cNvSpPr/>
          <p:nvPr userDrawn="1"/>
        </p:nvSpPr>
        <p:spPr>
          <a:xfrm>
            <a:off x="1697422" y="2954149"/>
            <a:ext cx="90968" cy="9096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  <a:ea typeface="Verdana" panose="020B0604030504040204" pitchFamily="34" charset="0"/>
            </a:endParaRPr>
          </a:p>
        </p:txBody>
      </p:sp>
      <p:sp>
        <p:nvSpPr>
          <p:cNvPr id="22" name="Облачко с текстом: прямоугольное со скругленными углами 21">
            <a:extLst>
              <a:ext uri="{FF2B5EF4-FFF2-40B4-BE49-F238E27FC236}">
                <a16:creationId xmlns:a16="http://schemas.microsoft.com/office/drawing/2014/main" xmlns="" id="{D72E1CBF-2E24-4D5B-A89C-9BDE5034417B}"/>
              </a:ext>
            </a:extLst>
          </p:cNvPr>
          <p:cNvSpPr/>
          <p:nvPr userDrawn="1"/>
        </p:nvSpPr>
        <p:spPr>
          <a:xfrm>
            <a:off x="1572946" y="2676659"/>
            <a:ext cx="1179779" cy="180975"/>
          </a:xfrm>
          <a:prstGeom prst="wedgeRoundRectCallout">
            <a:avLst>
              <a:gd name="adj1" fmla="val -36009"/>
              <a:gd name="adj2" fmla="val 117762"/>
              <a:gd name="adj3" fmla="val 16667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rgbClr val="4C4C4C"/>
                </a:solidFill>
                <a:ea typeface="Verdana" panose="020B0604030504040204" pitchFamily="34" charset="0"/>
              </a:rPr>
              <a:t>Санкт- Петербург</a:t>
            </a:r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xmlns="" id="{3E59A25B-BD88-4900-8C5D-E867ACBDC73A}"/>
              </a:ext>
            </a:extLst>
          </p:cNvPr>
          <p:cNvSpPr/>
          <p:nvPr userDrawn="1"/>
        </p:nvSpPr>
        <p:spPr>
          <a:xfrm>
            <a:off x="843952" y="3295988"/>
            <a:ext cx="90968" cy="9096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  <a:ea typeface="Verdana" panose="020B0604030504040204" pitchFamily="34" charset="0"/>
            </a:endParaRPr>
          </a:p>
        </p:txBody>
      </p:sp>
      <p:sp>
        <p:nvSpPr>
          <p:cNvPr id="24" name="Облачко с текстом: прямоугольное со скругленными углами 23">
            <a:extLst>
              <a:ext uri="{FF2B5EF4-FFF2-40B4-BE49-F238E27FC236}">
                <a16:creationId xmlns:a16="http://schemas.microsoft.com/office/drawing/2014/main" xmlns="" id="{5E2DC55F-15FD-4941-B1A6-2C28C117BD79}"/>
              </a:ext>
            </a:extLst>
          </p:cNvPr>
          <p:cNvSpPr/>
          <p:nvPr userDrawn="1"/>
        </p:nvSpPr>
        <p:spPr>
          <a:xfrm>
            <a:off x="762051" y="3045118"/>
            <a:ext cx="810895" cy="180975"/>
          </a:xfrm>
          <a:prstGeom prst="wedgeRoundRectCallout">
            <a:avLst>
              <a:gd name="adj1" fmla="val -36009"/>
              <a:gd name="adj2" fmla="val 117762"/>
              <a:gd name="adj3" fmla="val 16667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rgbClr val="4C4C4C"/>
                </a:solidFill>
                <a:ea typeface="Verdana" panose="020B0604030504040204" pitchFamily="34" charset="0"/>
              </a:rPr>
              <a:t>Лондон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03FF00D9-A85B-4449-962B-61A76BAD84CC}"/>
              </a:ext>
            </a:extLst>
          </p:cNvPr>
          <p:cNvSpPr/>
          <p:nvPr userDrawn="1"/>
        </p:nvSpPr>
        <p:spPr>
          <a:xfrm rot="5400000">
            <a:off x="6036365" y="702365"/>
            <a:ext cx="119270" cy="12192000"/>
          </a:xfrm>
          <a:prstGeom prst="rect">
            <a:avLst/>
          </a:prstGeom>
          <a:solidFill>
            <a:srgbClr val="0054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A08EDD0E-23C6-479F-991F-3FA5BB386224}"/>
              </a:ext>
            </a:extLst>
          </p:cNvPr>
          <p:cNvSpPr/>
          <p:nvPr userDrawn="1"/>
        </p:nvSpPr>
        <p:spPr>
          <a:xfrm>
            <a:off x="11763375" y="6429375"/>
            <a:ext cx="428625" cy="428625"/>
          </a:xfrm>
          <a:prstGeom prst="rect">
            <a:avLst/>
          </a:prstGeom>
          <a:solidFill>
            <a:srgbClr val="0054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AB5717A0-79D7-4B59-A85A-557083AA9969}" type="slidenum">
              <a:rPr lang="ru-RU" sz="1600" dirty="0"/>
              <a:t>‹#›</a:t>
            </a:fld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369784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AF972345-800F-4C4A-A67D-8ABCBFDC0683}"/>
              </a:ext>
            </a:extLst>
          </p:cNvPr>
          <p:cNvSpPr/>
          <p:nvPr userDrawn="1"/>
        </p:nvSpPr>
        <p:spPr>
          <a:xfrm>
            <a:off x="10018643" y="0"/>
            <a:ext cx="2173357" cy="6858000"/>
          </a:xfrm>
          <a:prstGeom prst="rect">
            <a:avLst/>
          </a:prstGeom>
          <a:solidFill>
            <a:srgbClr val="DBECFE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D5F958F-43B9-4912-A05A-370378F0CB11}"/>
              </a:ext>
            </a:extLst>
          </p:cNvPr>
          <p:cNvSpPr/>
          <p:nvPr userDrawn="1"/>
        </p:nvSpPr>
        <p:spPr>
          <a:xfrm rot="5400000">
            <a:off x="6036365" y="727765"/>
            <a:ext cx="119270" cy="12192000"/>
          </a:xfrm>
          <a:prstGeom prst="rect">
            <a:avLst/>
          </a:prstGeom>
          <a:solidFill>
            <a:srgbClr val="0054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1549292D-1E97-4DDE-A70D-53B9C069D622}"/>
              </a:ext>
            </a:extLst>
          </p:cNvPr>
          <p:cNvSpPr/>
          <p:nvPr userDrawn="1"/>
        </p:nvSpPr>
        <p:spPr>
          <a:xfrm>
            <a:off x="11698357" y="6338957"/>
            <a:ext cx="493643" cy="493643"/>
          </a:xfrm>
          <a:prstGeom prst="rect">
            <a:avLst/>
          </a:prstGeom>
          <a:solidFill>
            <a:srgbClr val="0054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AB5717A0-79D7-4B59-A85A-557083AA9969}" type="slidenum">
              <a:rPr lang="ru-RU" dirty="0"/>
              <a:t>‹#›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3FE7B3F-2A2B-43E9-BAEA-DA1F1E732A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15060" t="12836" r="2" b="17"/>
          <a:stretch/>
        </p:blipFill>
        <p:spPr>
          <a:xfrm>
            <a:off x="7464549" y="1684682"/>
            <a:ext cx="4727451" cy="4263887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3BCAA521-8B7D-4126-8CAF-BABA63C87D19}"/>
              </a:ext>
            </a:extLst>
          </p:cNvPr>
          <p:cNvSpPr/>
          <p:nvPr userDrawn="1"/>
        </p:nvSpPr>
        <p:spPr>
          <a:xfrm rot="5400000">
            <a:off x="6036365" y="702365"/>
            <a:ext cx="119270" cy="12192000"/>
          </a:xfrm>
          <a:prstGeom prst="rect">
            <a:avLst/>
          </a:prstGeom>
          <a:solidFill>
            <a:srgbClr val="0054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2030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79287C6-C859-47E2-ACEA-9463093A84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455" y="1825626"/>
            <a:ext cx="10774345" cy="390791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Clr>
                <a:srgbClr val="0072C3"/>
              </a:buClr>
              <a:buNone/>
              <a:defRPr sz="2800">
                <a:solidFill>
                  <a:srgbClr val="2B3649"/>
                </a:solidFill>
                <a:latin typeface="+mn-lt"/>
                <a:ea typeface="Verdana" panose="020B0604030504040204" pitchFamily="34" charset="0"/>
              </a:defRPr>
            </a:lvl1pPr>
            <a:lvl2pPr marL="0" indent="0" algn="l">
              <a:buClr>
                <a:srgbClr val="0072C3"/>
              </a:buClr>
              <a:buNone/>
              <a:defRPr sz="2400">
                <a:solidFill>
                  <a:srgbClr val="2B3649"/>
                </a:solidFill>
                <a:latin typeface="+mn-lt"/>
                <a:ea typeface="Verdana" panose="020B0604030504040204" pitchFamily="34" charset="0"/>
              </a:defRPr>
            </a:lvl2pPr>
            <a:lvl3pPr marL="0" indent="0" algn="l">
              <a:buClr>
                <a:srgbClr val="0072C3"/>
              </a:buClr>
              <a:buNone/>
              <a:defRPr sz="2000">
                <a:solidFill>
                  <a:srgbClr val="2B3649"/>
                </a:solidFill>
                <a:latin typeface="+mn-lt"/>
                <a:ea typeface="Verdana" panose="020B0604030504040204" pitchFamily="34" charset="0"/>
              </a:defRPr>
            </a:lvl3pPr>
            <a:lvl4pPr marL="0" indent="0" algn="l">
              <a:buClr>
                <a:srgbClr val="0072C3"/>
              </a:buClr>
              <a:buNone/>
              <a:defRPr sz="1800">
                <a:solidFill>
                  <a:srgbClr val="2B3649"/>
                </a:solidFill>
                <a:latin typeface="+mn-lt"/>
                <a:ea typeface="Verdana" panose="020B0604030504040204" pitchFamily="34" charset="0"/>
              </a:defRPr>
            </a:lvl4pPr>
            <a:lvl5pPr marL="0" indent="0" algn="l">
              <a:buClr>
                <a:srgbClr val="0072C3"/>
              </a:buClr>
              <a:buNone/>
              <a:defRPr sz="1800">
                <a:solidFill>
                  <a:srgbClr val="2B3649"/>
                </a:solidFill>
                <a:latin typeface="+mn-lt"/>
                <a:ea typeface="Verdana" panose="020B060403050404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ru-RU" dirty="0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E6A8C588-6933-4B3F-9715-FF488A8D98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9455" y="564134"/>
            <a:ext cx="10774345" cy="52322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 b="1">
                <a:solidFill>
                  <a:srgbClr val="00549F"/>
                </a:solidFill>
                <a:latin typeface="+mn-lt"/>
                <a:ea typeface="Verdana" panose="020B060403050404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9E56F40F-774A-4D9C-A294-EB3967C19381}"/>
              </a:ext>
            </a:extLst>
          </p:cNvPr>
          <p:cNvCxnSpPr/>
          <p:nvPr userDrawn="1"/>
        </p:nvCxnSpPr>
        <p:spPr>
          <a:xfrm>
            <a:off x="658813" y="1287379"/>
            <a:ext cx="821071" cy="0"/>
          </a:xfrm>
          <a:prstGeom prst="line">
            <a:avLst/>
          </a:prstGeom>
          <a:ln w="38100">
            <a:solidFill>
              <a:srgbClr val="0054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5FFA200-2986-4E86-86FD-78F3EE46DA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92276" y="6347586"/>
            <a:ext cx="1199918" cy="248441"/>
          </a:xfrm>
          <a:prstGeom prst="rect">
            <a:avLst/>
          </a:prstGeom>
        </p:spPr>
      </p:pic>
      <p:sp>
        <p:nvSpPr>
          <p:cNvPr id="7" name="Нижний колонтитул 4">
            <a:extLst>
              <a:ext uri="{FF2B5EF4-FFF2-40B4-BE49-F238E27FC236}">
                <a16:creationId xmlns:a16="http://schemas.microsoft.com/office/drawing/2014/main" xmlns="" id="{DCA526FB-9F75-4C70-8E29-0555FB9DF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53754" y="6289243"/>
            <a:ext cx="6225746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rgbClr val="00549F"/>
                </a:solidFill>
                <a:latin typeface="+mn-lt"/>
                <a:ea typeface="Verdana" panose="020B0604030504040204" pitchFamily="34" charset="0"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8303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F3326D8-79D6-485D-A39E-FE7A942AFF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9455" y="1825625"/>
            <a:ext cx="5440345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buClr>
                <a:srgbClr val="00549F"/>
              </a:buClr>
              <a:buSzPct val="80000"/>
              <a:buFont typeface="Wingdings" panose="05000000000000000000" pitchFamily="2" charset="2"/>
              <a:buChar char="§"/>
              <a:defRPr sz="2800">
                <a:solidFill>
                  <a:srgbClr val="2B3649"/>
                </a:solidFill>
                <a:latin typeface="+mn-lt"/>
                <a:ea typeface="Verdana" panose="020B0604030504040204" pitchFamily="34" charset="0"/>
              </a:defRPr>
            </a:lvl1pPr>
            <a:lvl2pPr marL="685800" indent="-228600">
              <a:buClr>
                <a:srgbClr val="00549F"/>
              </a:buClr>
              <a:buSzPct val="80000"/>
              <a:buFont typeface="Wingdings" panose="05000000000000000000" pitchFamily="2" charset="2"/>
              <a:buChar char="§"/>
              <a:defRPr sz="2400">
                <a:solidFill>
                  <a:srgbClr val="2B3649"/>
                </a:solidFill>
                <a:latin typeface="+mn-lt"/>
                <a:ea typeface="Verdana" panose="020B0604030504040204" pitchFamily="34" charset="0"/>
              </a:defRPr>
            </a:lvl2pPr>
            <a:lvl3pPr marL="1143000" indent="-228600">
              <a:buClr>
                <a:srgbClr val="00549F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rgbClr val="2B3649"/>
                </a:solidFill>
                <a:latin typeface="+mn-lt"/>
                <a:ea typeface="Verdana" panose="020B0604030504040204" pitchFamily="34" charset="0"/>
              </a:defRPr>
            </a:lvl3pPr>
            <a:lvl4pPr marL="1600200" indent="-228600">
              <a:buClr>
                <a:srgbClr val="00549F"/>
              </a:buClr>
              <a:buSzPct val="80000"/>
              <a:buFont typeface="Wingdings" panose="05000000000000000000" pitchFamily="2" charset="2"/>
              <a:buChar char="§"/>
              <a:defRPr sz="1800">
                <a:solidFill>
                  <a:srgbClr val="2B3649"/>
                </a:solidFill>
                <a:latin typeface="+mn-lt"/>
                <a:ea typeface="Verdana" panose="020B0604030504040204" pitchFamily="34" charset="0"/>
              </a:defRPr>
            </a:lvl4pPr>
            <a:lvl5pPr marL="2057400" indent="-228600">
              <a:buClr>
                <a:srgbClr val="00549F"/>
              </a:buClr>
              <a:buSzPct val="80000"/>
              <a:buFont typeface="Wingdings" panose="05000000000000000000" pitchFamily="2" charset="2"/>
              <a:buChar char="§"/>
              <a:defRPr sz="1800">
                <a:solidFill>
                  <a:srgbClr val="2B3649"/>
                </a:solidFill>
                <a:latin typeface="+mn-lt"/>
                <a:ea typeface="Verdana" panose="020B060403050404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7115075B-65CB-4D36-B21F-16A0D40CB0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buClr>
                <a:srgbClr val="00549F"/>
              </a:buClr>
              <a:buSzPct val="80000"/>
              <a:buFont typeface="Wingdings" panose="05000000000000000000" pitchFamily="2" charset="2"/>
              <a:buChar char="§"/>
              <a:defRPr sz="2800">
                <a:solidFill>
                  <a:srgbClr val="2B3649"/>
                </a:solidFill>
                <a:latin typeface="+mn-lt"/>
                <a:ea typeface="Verdana" panose="020B0604030504040204" pitchFamily="34" charset="0"/>
              </a:defRPr>
            </a:lvl1pPr>
            <a:lvl2pPr marL="685800" indent="-228600">
              <a:buClr>
                <a:srgbClr val="00549F"/>
              </a:buClr>
              <a:buSzPct val="80000"/>
              <a:buFont typeface="Wingdings" panose="05000000000000000000" pitchFamily="2" charset="2"/>
              <a:buChar char="§"/>
              <a:defRPr sz="2400">
                <a:solidFill>
                  <a:srgbClr val="2B3649"/>
                </a:solidFill>
                <a:latin typeface="+mn-lt"/>
                <a:ea typeface="Verdana" panose="020B0604030504040204" pitchFamily="34" charset="0"/>
              </a:defRPr>
            </a:lvl2pPr>
            <a:lvl3pPr marL="1143000" indent="-228600">
              <a:buClr>
                <a:srgbClr val="00549F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rgbClr val="2B3649"/>
                </a:solidFill>
                <a:latin typeface="+mn-lt"/>
                <a:ea typeface="Verdana" panose="020B0604030504040204" pitchFamily="34" charset="0"/>
              </a:defRPr>
            </a:lvl3pPr>
            <a:lvl4pPr marL="1600200" indent="-228600">
              <a:buClr>
                <a:srgbClr val="00549F"/>
              </a:buClr>
              <a:buSzPct val="80000"/>
              <a:buFont typeface="Wingdings" panose="05000000000000000000" pitchFamily="2" charset="2"/>
              <a:buChar char="§"/>
              <a:defRPr sz="1800">
                <a:solidFill>
                  <a:srgbClr val="2B3649"/>
                </a:solidFill>
                <a:latin typeface="+mn-lt"/>
                <a:ea typeface="Verdana" panose="020B0604030504040204" pitchFamily="34" charset="0"/>
              </a:defRPr>
            </a:lvl4pPr>
            <a:lvl5pPr marL="2057400" indent="-228600">
              <a:buClr>
                <a:srgbClr val="00549F"/>
              </a:buClr>
              <a:buSzPct val="80000"/>
              <a:buFont typeface="Wingdings" panose="05000000000000000000" pitchFamily="2" charset="2"/>
              <a:buChar char="§"/>
              <a:defRPr sz="1800">
                <a:solidFill>
                  <a:srgbClr val="2B3649"/>
                </a:solidFill>
                <a:latin typeface="+mn-lt"/>
                <a:ea typeface="Verdana" panose="020B060403050404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ru-RU" dirty="0"/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DE93BCE2-4457-49D8-8A51-51C03530C1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9455" y="564134"/>
            <a:ext cx="10774345" cy="52322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 b="1">
                <a:solidFill>
                  <a:srgbClr val="00549F"/>
                </a:solidFill>
                <a:latin typeface="+mn-lt"/>
                <a:ea typeface="Verdana" panose="020B060403050404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xmlns="" id="{36A6CB73-9D58-4977-A9C7-15D5BB68C80B}"/>
              </a:ext>
            </a:extLst>
          </p:cNvPr>
          <p:cNvCxnSpPr/>
          <p:nvPr userDrawn="1"/>
        </p:nvCxnSpPr>
        <p:spPr>
          <a:xfrm>
            <a:off x="658813" y="1287379"/>
            <a:ext cx="821071" cy="0"/>
          </a:xfrm>
          <a:prstGeom prst="line">
            <a:avLst/>
          </a:prstGeom>
          <a:ln w="38100">
            <a:solidFill>
              <a:srgbClr val="0054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134C180-56B5-4BF5-BFF3-14EB733374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92276" y="6347586"/>
            <a:ext cx="1199918" cy="248441"/>
          </a:xfrm>
          <a:prstGeom prst="rect">
            <a:avLst/>
          </a:prstGeom>
        </p:spPr>
      </p:pic>
      <p:sp>
        <p:nvSpPr>
          <p:cNvPr id="7" name="Нижний колонтитул 4">
            <a:extLst>
              <a:ext uri="{FF2B5EF4-FFF2-40B4-BE49-F238E27FC236}">
                <a16:creationId xmlns:a16="http://schemas.microsoft.com/office/drawing/2014/main" xmlns="" id="{02A19F93-BECE-4BC3-AB42-14EFA682C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53754" y="6289243"/>
            <a:ext cx="6225746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rgbClr val="00549F"/>
                </a:solidFill>
                <a:latin typeface="+mn-lt"/>
                <a:ea typeface="Verdana" panose="020B0604030504040204" pitchFamily="34" charset="0"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9098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29927E4-F0D7-4C49-8380-278F73E00A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7232" y="1681163"/>
            <a:ext cx="5440344" cy="52322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>
                <a:solidFill>
                  <a:srgbClr val="00549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B95AC19D-393D-41EC-A826-3696EC3A4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52322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>
                <a:solidFill>
                  <a:srgbClr val="00549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D7B01025-4BBE-430C-AEF9-9C69720A88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58324"/>
            <a:ext cx="1735861" cy="363151"/>
          </a:xfrm>
          <a:prstGeom prst="rect">
            <a:avLst/>
          </a:prstGeom>
        </p:spPr>
      </p:pic>
      <p:sp>
        <p:nvSpPr>
          <p:cNvPr id="14" name="Объект 2">
            <a:extLst>
              <a:ext uri="{FF2B5EF4-FFF2-40B4-BE49-F238E27FC236}">
                <a16:creationId xmlns:a16="http://schemas.microsoft.com/office/drawing/2014/main" xmlns="" id="{10A34C9C-75BF-4B6F-B7C4-C15F2240E4F2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579455" y="2463801"/>
            <a:ext cx="5440345" cy="371316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buClr>
                <a:srgbClr val="00549F"/>
              </a:buClr>
              <a:buSzPct val="80000"/>
              <a:buFont typeface="Wingdings" panose="05000000000000000000" pitchFamily="2" charset="2"/>
              <a:buChar char="§"/>
              <a:defRPr sz="2400">
                <a:solidFill>
                  <a:srgbClr val="2B3649"/>
                </a:solidFill>
                <a:latin typeface="+mn-lt"/>
                <a:ea typeface="Verdana" panose="020B0604030504040204" pitchFamily="34" charset="0"/>
              </a:defRPr>
            </a:lvl1pPr>
            <a:lvl2pPr marL="685800" indent="-228600">
              <a:buClr>
                <a:srgbClr val="00549F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rgbClr val="2B3649"/>
                </a:solidFill>
                <a:latin typeface="+mn-lt"/>
                <a:ea typeface="Verdana" panose="020B0604030504040204" pitchFamily="34" charset="0"/>
              </a:defRPr>
            </a:lvl2pPr>
            <a:lvl3pPr marL="1143000" indent="-228600">
              <a:buClr>
                <a:srgbClr val="00549F"/>
              </a:buClr>
              <a:buSzPct val="80000"/>
              <a:buFont typeface="Wingdings" panose="05000000000000000000" pitchFamily="2" charset="2"/>
              <a:buChar char="§"/>
              <a:defRPr sz="1800">
                <a:solidFill>
                  <a:srgbClr val="2B3649"/>
                </a:solidFill>
                <a:latin typeface="+mn-lt"/>
                <a:ea typeface="Verdana" panose="020B0604030504040204" pitchFamily="34" charset="0"/>
              </a:defRPr>
            </a:lvl3pPr>
            <a:lvl4pPr marL="1600200" indent="-228600">
              <a:buClr>
                <a:srgbClr val="00549F"/>
              </a:buClr>
              <a:buSzPct val="80000"/>
              <a:buFont typeface="Wingdings" panose="05000000000000000000" pitchFamily="2" charset="2"/>
              <a:buChar char="§"/>
              <a:defRPr sz="1600">
                <a:solidFill>
                  <a:srgbClr val="2B3649"/>
                </a:solidFill>
                <a:latin typeface="+mn-lt"/>
                <a:ea typeface="Verdana" panose="020B0604030504040204" pitchFamily="34" charset="0"/>
              </a:defRPr>
            </a:lvl4pPr>
            <a:lvl5pPr marL="2057400" indent="-228600">
              <a:buClr>
                <a:srgbClr val="00549F"/>
              </a:buClr>
              <a:buSzPct val="80000"/>
              <a:buFont typeface="Wingdings" panose="05000000000000000000" pitchFamily="2" charset="2"/>
              <a:buChar char="§"/>
              <a:defRPr sz="1600">
                <a:solidFill>
                  <a:srgbClr val="2B3649"/>
                </a:solidFill>
                <a:latin typeface="+mn-lt"/>
                <a:ea typeface="Verdana" panose="020B060403050404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ru-RU" dirty="0"/>
          </a:p>
        </p:txBody>
      </p:sp>
      <p:sp>
        <p:nvSpPr>
          <p:cNvPr id="15" name="Объект 3">
            <a:extLst>
              <a:ext uri="{FF2B5EF4-FFF2-40B4-BE49-F238E27FC236}">
                <a16:creationId xmlns:a16="http://schemas.microsoft.com/office/drawing/2014/main" xmlns="" id="{070FE50A-7ACB-4A17-9B70-A83472556C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63801"/>
            <a:ext cx="5181600" cy="371316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buClr>
                <a:srgbClr val="00549F"/>
              </a:buClr>
              <a:buSzPct val="80000"/>
              <a:buFont typeface="Wingdings" panose="05000000000000000000" pitchFamily="2" charset="2"/>
              <a:buChar char="§"/>
              <a:defRPr sz="2400">
                <a:solidFill>
                  <a:srgbClr val="2B3649"/>
                </a:solidFill>
                <a:latin typeface="+mn-lt"/>
                <a:ea typeface="Verdana" panose="020B0604030504040204" pitchFamily="34" charset="0"/>
              </a:defRPr>
            </a:lvl1pPr>
            <a:lvl2pPr marL="685800" indent="-228600">
              <a:buClr>
                <a:srgbClr val="00549F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rgbClr val="2B3649"/>
                </a:solidFill>
                <a:latin typeface="+mn-lt"/>
                <a:ea typeface="Verdana" panose="020B0604030504040204" pitchFamily="34" charset="0"/>
              </a:defRPr>
            </a:lvl2pPr>
            <a:lvl3pPr marL="1143000" indent="-228600">
              <a:buClr>
                <a:srgbClr val="00549F"/>
              </a:buClr>
              <a:buSzPct val="80000"/>
              <a:buFont typeface="Wingdings" panose="05000000000000000000" pitchFamily="2" charset="2"/>
              <a:buChar char="§"/>
              <a:defRPr sz="1800">
                <a:solidFill>
                  <a:srgbClr val="2B3649"/>
                </a:solidFill>
                <a:latin typeface="+mn-lt"/>
                <a:ea typeface="Verdana" panose="020B0604030504040204" pitchFamily="34" charset="0"/>
              </a:defRPr>
            </a:lvl3pPr>
            <a:lvl4pPr marL="1600200" indent="-228600">
              <a:buClr>
                <a:srgbClr val="00549F"/>
              </a:buClr>
              <a:buSzPct val="80000"/>
              <a:buFont typeface="Wingdings" panose="05000000000000000000" pitchFamily="2" charset="2"/>
              <a:buChar char="§"/>
              <a:defRPr sz="1600">
                <a:solidFill>
                  <a:srgbClr val="2B3649"/>
                </a:solidFill>
                <a:latin typeface="+mn-lt"/>
                <a:ea typeface="Verdana" panose="020B0604030504040204" pitchFamily="34" charset="0"/>
              </a:defRPr>
            </a:lvl4pPr>
            <a:lvl5pPr marL="2057400" indent="-228600">
              <a:buClr>
                <a:srgbClr val="00549F"/>
              </a:buClr>
              <a:buSzPct val="80000"/>
              <a:buFont typeface="Wingdings" panose="05000000000000000000" pitchFamily="2" charset="2"/>
              <a:buChar char="§"/>
              <a:defRPr sz="1600">
                <a:solidFill>
                  <a:srgbClr val="2B3649"/>
                </a:solidFill>
                <a:latin typeface="+mn-lt"/>
                <a:ea typeface="Verdana" panose="020B060403050404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ru-RU" dirty="0"/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xmlns="" id="{A19911C6-767A-41AB-BEA7-EB69CBD034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9455" y="564134"/>
            <a:ext cx="10774345" cy="52322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 b="1">
                <a:solidFill>
                  <a:srgbClr val="00549F"/>
                </a:solidFill>
                <a:latin typeface="+mn-lt"/>
                <a:ea typeface="Verdana" panose="020B060403050404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xmlns="" id="{CF90E6B1-0FBD-4C03-8605-8488DB7AA29C}"/>
              </a:ext>
            </a:extLst>
          </p:cNvPr>
          <p:cNvCxnSpPr/>
          <p:nvPr userDrawn="1"/>
        </p:nvCxnSpPr>
        <p:spPr>
          <a:xfrm>
            <a:off x="658813" y="1287379"/>
            <a:ext cx="821071" cy="0"/>
          </a:xfrm>
          <a:prstGeom prst="line">
            <a:avLst/>
          </a:prstGeom>
          <a:ln w="38100">
            <a:solidFill>
              <a:srgbClr val="0054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367868F-0503-47DA-8001-FD96C8F37F0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92276" y="6347586"/>
            <a:ext cx="1199918" cy="248441"/>
          </a:xfrm>
          <a:prstGeom prst="rect">
            <a:avLst/>
          </a:prstGeom>
        </p:spPr>
      </p:pic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xmlns="" id="{FF7F0DB6-84B0-4E0A-AE97-1CF3A4D9B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53754" y="6289243"/>
            <a:ext cx="6225746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rgbClr val="00549F"/>
                </a:solidFill>
                <a:latin typeface="+mn-lt"/>
                <a:ea typeface="Verdana" panose="020B0604030504040204" pitchFamily="34" charset="0"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4141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1261C6A5-32C0-4B3A-B56C-FF9F8F92F5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701800"/>
            <a:ext cx="6172200" cy="4159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+mn-lt"/>
                <a:ea typeface="Verdana" panose="020B060403050404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1F8E74D1-932D-4903-BC77-A9D61A9D72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9456" y="1701800"/>
            <a:ext cx="4192570" cy="4167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2B3649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F78CF629-C07D-4458-A3C6-2236D93D1D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58324"/>
            <a:ext cx="1735861" cy="363151"/>
          </a:xfrm>
          <a:prstGeom prst="rect">
            <a:avLst/>
          </a:prstGeom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32206547-1BA9-4137-B2A9-9855D372EE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9455" y="564134"/>
            <a:ext cx="10774345" cy="52322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 b="1">
                <a:solidFill>
                  <a:srgbClr val="00549F"/>
                </a:solidFill>
                <a:latin typeface="+mn-lt"/>
                <a:ea typeface="Verdana" panose="020B060403050404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xmlns="" id="{8DD788FA-1346-4381-8597-09D82DD3222B}"/>
              </a:ext>
            </a:extLst>
          </p:cNvPr>
          <p:cNvCxnSpPr/>
          <p:nvPr userDrawn="1"/>
        </p:nvCxnSpPr>
        <p:spPr>
          <a:xfrm>
            <a:off x="658813" y="1287379"/>
            <a:ext cx="821071" cy="0"/>
          </a:xfrm>
          <a:prstGeom prst="line">
            <a:avLst/>
          </a:prstGeom>
          <a:ln w="38100">
            <a:solidFill>
              <a:srgbClr val="0054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C400471-5E66-417A-94F9-CD7E310129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92276" y="6347586"/>
            <a:ext cx="1199918" cy="248441"/>
          </a:xfrm>
          <a:prstGeom prst="rect">
            <a:avLst/>
          </a:prstGeom>
        </p:spPr>
      </p:pic>
      <p:sp>
        <p:nvSpPr>
          <p:cNvPr id="9" name="Нижний колонтитул 4">
            <a:extLst>
              <a:ext uri="{FF2B5EF4-FFF2-40B4-BE49-F238E27FC236}">
                <a16:creationId xmlns:a16="http://schemas.microsoft.com/office/drawing/2014/main" xmlns="" id="{2628DC75-FD7E-4D56-B1D3-1999B3050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53754" y="6289243"/>
            <a:ext cx="6225746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rgbClr val="00549F"/>
                </a:solidFill>
                <a:latin typeface="+mn-lt"/>
                <a:ea typeface="Verdana" panose="020B0604030504040204" pitchFamily="34" charset="0"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2935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A48CD4D7-6636-4A52-8932-E15397B36F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04"/>
            <a:ext cx="12192000" cy="3055620"/>
          </a:xfrm>
          <a:prstGeom prst="rect">
            <a:avLst/>
          </a:prstGeom>
        </p:spPr>
      </p:pic>
      <p:sp>
        <p:nvSpPr>
          <p:cNvPr id="7" name="Объект 2">
            <a:extLst>
              <a:ext uri="{FF2B5EF4-FFF2-40B4-BE49-F238E27FC236}">
                <a16:creationId xmlns:a16="http://schemas.microsoft.com/office/drawing/2014/main" xmlns="" id="{4DA5EB3D-88F8-4683-B1AD-21D41C9971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4" y="3210339"/>
            <a:ext cx="5211900" cy="2966624"/>
          </a:xfrm>
          <a:prstGeom prst="rect">
            <a:avLst/>
          </a:prstGeom>
        </p:spPr>
        <p:txBody>
          <a:bodyPr numCol="1">
            <a:normAutofit/>
          </a:bodyPr>
          <a:lstStyle>
            <a:lvl1pPr marL="0" indent="0" algn="l">
              <a:buClr>
                <a:srgbClr val="0072C3"/>
              </a:buClr>
              <a:buNone/>
              <a:defRPr sz="2000">
                <a:solidFill>
                  <a:srgbClr val="2B3649"/>
                </a:solidFill>
                <a:latin typeface="+mn-lt"/>
                <a:ea typeface="Verdana" panose="020B0604030504040204" pitchFamily="34" charset="0"/>
              </a:defRPr>
            </a:lvl1pPr>
            <a:lvl2pPr marL="0" indent="0" algn="l">
              <a:buClr>
                <a:srgbClr val="0072C3"/>
              </a:buClr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 marL="0" indent="0" algn="l">
              <a:buClr>
                <a:srgbClr val="0072C3"/>
              </a:buClr>
              <a:buNone/>
              <a:defRPr sz="18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 marL="0" indent="0" algn="l">
              <a:buClr>
                <a:srgbClr val="0072C3"/>
              </a:buClr>
              <a:buNone/>
              <a:defRPr sz="16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 marL="0" indent="0" algn="l">
              <a:buClr>
                <a:srgbClr val="0072C3"/>
              </a:buClr>
              <a:buNone/>
              <a:defRPr sz="1600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xmlns="" id="{D4BC94C0-9050-4ACA-888E-3E9D545D731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21286" y="3210339"/>
            <a:ext cx="5032513" cy="2966624"/>
          </a:xfrm>
          <a:prstGeom prst="rect">
            <a:avLst/>
          </a:prstGeom>
        </p:spPr>
        <p:txBody>
          <a:bodyPr numCol="1">
            <a:normAutofit/>
          </a:bodyPr>
          <a:lstStyle>
            <a:lvl1pPr marL="0" indent="0" algn="l">
              <a:buClr>
                <a:srgbClr val="0072C3"/>
              </a:buClr>
              <a:buNone/>
              <a:defRPr sz="2000">
                <a:solidFill>
                  <a:srgbClr val="2B3649"/>
                </a:solidFill>
                <a:latin typeface="+mn-lt"/>
                <a:ea typeface="Verdana" panose="020B0604030504040204" pitchFamily="34" charset="0"/>
              </a:defRPr>
            </a:lvl1pPr>
            <a:lvl2pPr marL="0" indent="0" algn="l">
              <a:buClr>
                <a:srgbClr val="0072C3"/>
              </a:buClr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 marL="0" indent="0" algn="l">
              <a:buClr>
                <a:srgbClr val="0072C3"/>
              </a:buClr>
              <a:buNone/>
              <a:defRPr sz="18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 marL="0" indent="0" algn="l">
              <a:buClr>
                <a:srgbClr val="0072C3"/>
              </a:buClr>
              <a:buNone/>
              <a:defRPr sz="16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 marL="0" indent="0" algn="l">
              <a:buClr>
                <a:srgbClr val="0072C3"/>
              </a:buClr>
              <a:buNone/>
              <a:defRPr sz="1600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4E0B3DF5-625F-4388-84CB-F91BD787FE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3" y="544029"/>
            <a:ext cx="6079917" cy="92605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800" b="1">
                <a:solidFill>
                  <a:schemeClr val="bg1"/>
                </a:solidFill>
                <a:latin typeface="+mn-lt"/>
                <a:ea typeface="Verdana" panose="020B0604030504040204" pitchFamily="34" charset="0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EB29FC5-06D7-49FB-AEB0-A20E73832FD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8813" y="1908175"/>
            <a:ext cx="6080125" cy="685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+mn-lt"/>
                <a:ea typeface="Verdana" panose="020B0604030504040204" pitchFamily="34" charset="0"/>
              </a:defRPr>
            </a:lvl1pPr>
            <a:lvl2pPr>
              <a:defRPr sz="16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6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6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600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0289F40C-2BB3-443E-8AFD-653BA4CA403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92276" y="6347586"/>
            <a:ext cx="1199918" cy="248441"/>
          </a:xfrm>
          <a:prstGeom prst="rect">
            <a:avLst/>
          </a:prstGeom>
        </p:spPr>
      </p:pic>
      <p:sp>
        <p:nvSpPr>
          <p:cNvPr id="14" name="Нижний колонтитул 4">
            <a:extLst>
              <a:ext uri="{FF2B5EF4-FFF2-40B4-BE49-F238E27FC236}">
                <a16:creationId xmlns:a16="http://schemas.microsoft.com/office/drawing/2014/main" xmlns="" id="{18B9C837-63EE-4AEA-9255-A788F5646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53754" y="6289243"/>
            <a:ext cx="6225746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rgbClr val="00549F"/>
                </a:solidFill>
                <a:latin typeface="+mn-lt"/>
                <a:ea typeface="Verdana" panose="020B0604030504040204" pitchFamily="34" charset="0"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6197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4EDC0806-B971-47BE-AF89-3D8C63C7D2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" y="0"/>
            <a:ext cx="12191185" cy="3055416"/>
          </a:xfrm>
          <a:prstGeom prst="rect">
            <a:avLst/>
          </a:prstGeom>
        </p:spPr>
      </p:pic>
      <p:sp>
        <p:nvSpPr>
          <p:cNvPr id="13" name="Объект 2">
            <a:extLst>
              <a:ext uri="{FF2B5EF4-FFF2-40B4-BE49-F238E27FC236}">
                <a16:creationId xmlns:a16="http://schemas.microsoft.com/office/drawing/2014/main" xmlns="" id="{4FAD8367-A913-417E-83E3-2808DEB7A5E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3405478"/>
            <a:ext cx="5112026" cy="271532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buClr>
                <a:srgbClr val="00549F"/>
              </a:buClr>
              <a:buSzPct val="80000"/>
              <a:buFont typeface="Wingdings" panose="05000000000000000000" pitchFamily="2" charset="2"/>
              <a:buChar char="§"/>
              <a:defRPr sz="2800">
                <a:solidFill>
                  <a:srgbClr val="2B3649"/>
                </a:solidFill>
                <a:latin typeface="+mn-lt"/>
                <a:ea typeface="Verdana" panose="020B0604030504040204" pitchFamily="34" charset="0"/>
              </a:defRPr>
            </a:lvl1pPr>
            <a:lvl2pPr marL="685800" indent="-228600">
              <a:buClr>
                <a:srgbClr val="00549F"/>
              </a:buClr>
              <a:buSzPct val="80000"/>
              <a:buFont typeface="Wingdings" panose="05000000000000000000" pitchFamily="2" charset="2"/>
              <a:buChar char="§"/>
              <a:defRPr sz="2400">
                <a:solidFill>
                  <a:srgbClr val="2B3649"/>
                </a:solidFill>
                <a:latin typeface="+mn-lt"/>
                <a:ea typeface="Verdana" panose="020B0604030504040204" pitchFamily="34" charset="0"/>
              </a:defRPr>
            </a:lvl2pPr>
            <a:lvl3pPr marL="1143000" indent="-228600">
              <a:buClr>
                <a:srgbClr val="00549F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rgbClr val="2B3649"/>
                </a:solidFill>
                <a:latin typeface="+mn-lt"/>
                <a:ea typeface="Verdana" panose="020B0604030504040204" pitchFamily="34" charset="0"/>
              </a:defRPr>
            </a:lvl3pPr>
            <a:lvl4pPr marL="1600200" indent="-228600">
              <a:buClr>
                <a:srgbClr val="00549F"/>
              </a:buClr>
              <a:buSzPct val="80000"/>
              <a:buFont typeface="Wingdings" panose="05000000000000000000" pitchFamily="2" charset="2"/>
              <a:buChar char="§"/>
              <a:defRPr sz="1800">
                <a:solidFill>
                  <a:srgbClr val="2B3649"/>
                </a:solidFill>
                <a:latin typeface="+mn-lt"/>
                <a:ea typeface="Verdana" panose="020B0604030504040204" pitchFamily="34" charset="0"/>
              </a:defRPr>
            </a:lvl4pPr>
            <a:lvl5pPr marL="2057400" indent="-228600">
              <a:buClr>
                <a:srgbClr val="00549F"/>
              </a:buClr>
              <a:buSzPct val="80000"/>
              <a:buFont typeface="Wingdings" panose="05000000000000000000" pitchFamily="2" charset="2"/>
              <a:buChar char="§"/>
              <a:defRPr sz="1800">
                <a:solidFill>
                  <a:srgbClr val="2B3649"/>
                </a:solidFill>
                <a:latin typeface="+mn-lt"/>
                <a:ea typeface="Verdana" panose="020B060403050404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ru-RU"/>
          </a:p>
        </p:txBody>
      </p:sp>
      <p:sp>
        <p:nvSpPr>
          <p:cNvPr id="14" name="Объект 2">
            <a:extLst>
              <a:ext uri="{FF2B5EF4-FFF2-40B4-BE49-F238E27FC236}">
                <a16:creationId xmlns:a16="http://schemas.microsoft.com/office/drawing/2014/main" xmlns="" id="{127F02FC-EE0D-475C-8FBC-531E4A94E2A8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241774" y="3388911"/>
            <a:ext cx="5112026" cy="271532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buClr>
                <a:srgbClr val="00549F"/>
              </a:buClr>
              <a:buSzPct val="80000"/>
              <a:buFont typeface="Wingdings" panose="05000000000000000000" pitchFamily="2" charset="2"/>
              <a:buChar char="§"/>
              <a:defRPr sz="2800">
                <a:solidFill>
                  <a:srgbClr val="2B3649"/>
                </a:solidFill>
                <a:latin typeface="+mn-lt"/>
                <a:ea typeface="Verdana" panose="020B0604030504040204" pitchFamily="34" charset="0"/>
              </a:defRPr>
            </a:lvl1pPr>
            <a:lvl2pPr marL="685800" indent="-228600">
              <a:buClr>
                <a:srgbClr val="00549F"/>
              </a:buClr>
              <a:buSzPct val="80000"/>
              <a:buFont typeface="Wingdings" panose="05000000000000000000" pitchFamily="2" charset="2"/>
              <a:buChar char="§"/>
              <a:defRPr sz="2400">
                <a:solidFill>
                  <a:srgbClr val="2B3649"/>
                </a:solidFill>
                <a:latin typeface="+mn-lt"/>
                <a:ea typeface="Verdana" panose="020B0604030504040204" pitchFamily="34" charset="0"/>
              </a:defRPr>
            </a:lvl2pPr>
            <a:lvl3pPr marL="1143000" indent="-228600">
              <a:buClr>
                <a:srgbClr val="00549F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rgbClr val="2B3649"/>
                </a:solidFill>
                <a:latin typeface="+mn-lt"/>
                <a:ea typeface="Verdana" panose="020B0604030504040204" pitchFamily="34" charset="0"/>
              </a:defRPr>
            </a:lvl3pPr>
            <a:lvl4pPr marL="1600200" indent="-228600">
              <a:buClr>
                <a:srgbClr val="00549F"/>
              </a:buClr>
              <a:buSzPct val="80000"/>
              <a:buFont typeface="Wingdings" panose="05000000000000000000" pitchFamily="2" charset="2"/>
              <a:buChar char="§"/>
              <a:defRPr sz="1800">
                <a:solidFill>
                  <a:srgbClr val="2B3649"/>
                </a:solidFill>
                <a:latin typeface="+mn-lt"/>
                <a:ea typeface="Verdana" panose="020B0604030504040204" pitchFamily="34" charset="0"/>
              </a:defRPr>
            </a:lvl4pPr>
            <a:lvl5pPr marL="2057400" indent="-228600">
              <a:buClr>
                <a:srgbClr val="00549F"/>
              </a:buClr>
              <a:buSzPct val="80000"/>
              <a:buFont typeface="Wingdings" panose="05000000000000000000" pitchFamily="2" charset="2"/>
              <a:buChar char="§"/>
              <a:defRPr sz="1800">
                <a:solidFill>
                  <a:srgbClr val="2B3649"/>
                </a:solidFill>
                <a:latin typeface="+mn-lt"/>
                <a:ea typeface="Verdana" panose="020B060403050404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8B6D4D1D-A3E9-43AE-A03E-966B58F8D08C}"/>
              </a:ext>
            </a:extLst>
          </p:cNvPr>
          <p:cNvSpPr/>
          <p:nvPr userDrawn="1"/>
        </p:nvSpPr>
        <p:spPr>
          <a:xfrm rot="5400000">
            <a:off x="6036365" y="702365"/>
            <a:ext cx="119270" cy="12192000"/>
          </a:xfrm>
          <a:prstGeom prst="rect">
            <a:avLst/>
          </a:prstGeom>
          <a:solidFill>
            <a:srgbClr val="0054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A2C02D4-8837-4B01-8DE0-813A5BFF80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92276" y="6347586"/>
            <a:ext cx="1199918" cy="248441"/>
          </a:xfrm>
          <a:prstGeom prst="rect">
            <a:avLst/>
          </a:prstGeom>
        </p:spPr>
      </p:pic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xmlns="" id="{F58B5447-EE1E-40ED-8F19-87C486D99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53754" y="6289243"/>
            <a:ext cx="6225746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rgbClr val="00549F"/>
                </a:solidFill>
                <a:latin typeface="+mn-lt"/>
                <a:ea typeface="Verdana" panose="020B060403050404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0AA74023-5B88-4E03-8D96-5F0640A37E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3" y="544029"/>
            <a:ext cx="6079917" cy="92605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800" b="1">
                <a:solidFill>
                  <a:schemeClr val="bg1"/>
                </a:solidFill>
                <a:latin typeface="+mn-lt"/>
                <a:ea typeface="Verdana" panose="020B0604030504040204" pitchFamily="34" charset="0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16" name="Текст 2">
            <a:extLst>
              <a:ext uri="{FF2B5EF4-FFF2-40B4-BE49-F238E27FC236}">
                <a16:creationId xmlns:a16="http://schemas.microsoft.com/office/drawing/2014/main" xmlns="" id="{33707FD7-1349-4FAB-9BA7-689783D101D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8813" y="1908175"/>
            <a:ext cx="6080125" cy="685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+mn-lt"/>
                <a:ea typeface="Verdana" panose="020B0604030504040204" pitchFamily="34" charset="0"/>
              </a:defRPr>
            </a:lvl1pPr>
            <a:lvl2pPr>
              <a:defRPr sz="16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6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6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600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2195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4417C76D-65EA-4FC2-AC54-26194B681710}"/>
              </a:ext>
            </a:extLst>
          </p:cNvPr>
          <p:cNvSpPr/>
          <p:nvPr userDrawn="1"/>
        </p:nvSpPr>
        <p:spPr>
          <a:xfrm rot="5400000">
            <a:off x="6036365" y="727765"/>
            <a:ext cx="119270" cy="12192000"/>
          </a:xfrm>
          <a:prstGeom prst="rect">
            <a:avLst/>
          </a:prstGeom>
          <a:solidFill>
            <a:srgbClr val="0054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EC4445BC-190A-4FB2-9B16-F75A9C45C367}"/>
              </a:ext>
            </a:extLst>
          </p:cNvPr>
          <p:cNvSpPr/>
          <p:nvPr userDrawn="1"/>
        </p:nvSpPr>
        <p:spPr>
          <a:xfrm>
            <a:off x="11698357" y="6338957"/>
            <a:ext cx="493643" cy="493643"/>
          </a:xfrm>
          <a:prstGeom prst="rect">
            <a:avLst/>
          </a:prstGeom>
          <a:solidFill>
            <a:srgbClr val="0054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AB5717A0-79D7-4B59-A85A-557083AA9969}" type="slidenum">
              <a:rPr lang="ru-RU" dirty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5353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7" r:id="rId3"/>
    <p:sldLayoutId id="2147483660" r:id="rId4"/>
    <p:sldLayoutId id="2147483652" r:id="rId5"/>
    <p:sldLayoutId id="2147483653" r:id="rId6"/>
    <p:sldLayoutId id="2147483657" r:id="rId7"/>
    <p:sldLayoutId id="2147483661" r:id="rId8"/>
    <p:sldLayoutId id="2147483662" r:id="rId9"/>
    <p:sldLayoutId id="2147483664" r:id="rId10"/>
    <p:sldLayoutId id="2147483663" r:id="rId11"/>
    <p:sldLayoutId id="2147483666" r:id="rId12"/>
    <p:sldLayoutId id="2147483669" r:id="rId13"/>
    <p:sldLayoutId id="2147483654" r:id="rId14"/>
    <p:sldLayoutId id="2147483655" r:id="rId15"/>
    <p:sldLayoutId id="2147483668" r:id="rId16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56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sv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6.sv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6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3" Type="http://schemas.openxmlformats.org/officeDocument/2006/relationships/image" Target="../media/image23.png"/><Relationship Id="rId21" Type="http://schemas.openxmlformats.org/officeDocument/2006/relationships/image" Target="../media/image44.sv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23" Type="http://schemas.openxmlformats.org/officeDocument/2006/relationships/image" Target="../media/image46.svg"/><Relationship Id="rId10" Type="http://schemas.openxmlformats.org/officeDocument/2006/relationships/image" Target="../media/image29.png"/><Relationship Id="rId19" Type="http://schemas.openxmlformats.org/officeDocument/2006/relationships/image" Target="../media/image38.png"/><Relationship Id="rId4" Type="http://schemas.openxmlformats.org/officeDocument/2006/relationships/image" Target="../media/image28.svg"/><Relationship Id="rId9" Type="http://schemas.openxmlformats.org/officeDocument/2006/relationships/image" Target="../media/image28.png"/><Relationship Id="rId14" Type="http://schemas.openxmlformats.org/officeDocument/2006/relationships/image" Target="../media/image33.png"/><Relationship Id="rId22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6.sv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>
            <a:extLst>
              <a:ext uri="{FF2B5EF4-FFF2-40B4-BE49-F238E27FC236}">
                <a16:creationId xmlns:a16="http://schemas.microsoft.com/office/drawing/2014/main" xmlns="" id="{C1327D81-481F-48EC-9943-B3012E5390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015322"/>
            <a:ext cx="9144000" cy="898259"/>
          </a:xfrm>
        </p:spPr>
        <p:txBody>
          <a:bodyPr>
            <a:noAutofit/>
          </a:bodyPr>
          <a:lstStyle/>
          <a:p>
            <a:r>
              <a:rPr lang="ru-RU" sz="3200" b="1" dirty="0"/>
              <a:t>Платформенный подход к быстрой разработке корпоративных и геоинформационных систем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08CF41F-22C5-4754-847B-304B27A176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392" y="1480774"/>
            <a:ext cx="3828926" cy="8010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16D5490-D0F5-47D4-86DD-EBE062210C14}"/>
              </a:ext>
            </a:extLst>
          </p:cNvPr>
          <p:cNvSpPr txBox="1"/>
          <p:nvPr/>
        </p:nvSpPr>
        <p:spPr>
          <a:xfrm>
            <a:off x="2315361" y="4118724"/>
            <a:ext cx="75584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при решении задач автоматизации управления энергосетевой инфраструктурой на основное единой информационной модели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xmlns="" id="{AEA77FDB-3E9F-4AEE-A6E3-04DFE44B3F1B}"/>
              </a:ext>
            </a:extLst>
          </p:cNvPr>
          <p:cNvCxnSpPr>
            <a:cxnSpLocks/>
          </p:cNvCxnSpPr>
          <p:nvPr/>
        </p:nvCxnSpPr>
        <p:spPr>
          <a:xfrm>
            <a:off x="5634606" y="2659310"/>
            <a:ext cx="92278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0139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2EB4D1DB-B38D-F14C-860A-F29F10DDF8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206" y="3356748"/>
            <a:ext cx="5211900" cy="2616213"/>
          </a:xfrm>
        </p:spPr>
        <p:txBody>
          <a:bodyPr anchor="t">
            <a:normAutofit fontScale="85000" lnSpcReduction="10000"/>
          </a:bodyPr>
          <a:lstStyle/>
          <a:p>
            <a:pPr marL="457200" indent="-457200">
              <a:lnSpc>
                <a:spcPts val="2400"/>
              </a:lnSpc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ru-RU" sz="2600" dirty="0"/>
              <a:t>Системы управления производственными активами (СУПА)</a:t>
            </a:r>
          </a:p>
          <a:p>
            <a:pPr marL="457200" indent="-457200">
              <a:lnSpc>
                <a:spcPts val="2400"/>
              </a:lnSpc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ru-RU" sz="2600" dirty="0"/>
              <a:t>Геоинформационный системы (ГИС)</a:t>
            </a:r>
          </a:p>
          <a:p>
            <a:pPr marL="457200" indent="-457200">
              <a:lnSpc>
                <a:spcPts val="2400"/>
              </a:lnSpc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ru-RU" sz="2600" dirty="0"/>
              <a:t>Системы управления организацией</a:t>
            </a:r>
          </a:p>
          <a:p>
            <a:pPr marL="457200" indent="-457200">
              <a:lnSpc>
                <a:spcPts val="2400"/>
              </a:lnSpc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ru-RU" sz="2600" dirty="0"/>
              <a:t>Автоматизации клиентского взаимодействия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30654EDE-058C-7745-822E-2CAC85C31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544029"/>
            <a:ext cx="6079917" cy="1142158"/>
          </a:xfrm>
        </p:spPr>
        <p:txBody>
          <a:bodyPr>
            <a:normAutofit fontScale="90000"/>
          </a:bodyPr>
          <a:lstStyle/>
          <a:p>
            <a:r>
              <a:rPr lang="ru-RU" sz="4000" dirty="0"/>
              <a:t>Типы информационных систем</a:t>
            </a:r>
            <a:endParaRPr lang="x-none" sz="3800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xmlns="" id="{A30386F4-4F71-C440-A051-A021B3C82C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8813" y="1937857"/>
            <a:ext cx="6211769" cy="390772"/>
          </a:xfrm>
        </p:spPr>
        <p:txBody>
          <a:bodyPr/>
          <a:lstStyle/>
          <a:p>
            <a:r>
              <a:rPr lang="ru-RU" sz="2200" dirty="0"/>
              <a:t>Идеально подходит для продуктовой разработки</a:t>
            </a:r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xmlns="" id="{73C98814-CC6A-4293-A802-A3BEC4BFD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53754" y="6289243"/>
            <a:ext cx="6225746" cy="365125"/>
          </a:xfrm>
        </p:spPr>
        <p:txBody>
          <a:bodyPr/>
          <a:lstStyle/>
          <a:p>
            <a:r>
              <a:rPr lang="ru-RU" dirty="0"/>
              <a:t>Интеграция с брокерами сообщений и корпоративной шиной</a:t>
            </a:r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xmlns="" id="{39157FBD-54F9-4D4B-AE7B-93AD15F038FC}"/>
              </a:ext>
            </a:extLst>
          </p:cNvPr>
          <p:cNvSpPr txBox="1">
            <a:spLocks/>
          </p:cNvSpPr>
          <p:nvPr/>
        </p:nvSpPr>
        <p:spPr>
          <a:xfrm>
            <a:off x="6296896" y="3356747"/>
            <a:ext cx="5211900" cy="2616213"/>
          </a:xfrm>
          <a:prstGeom prst="rect">
            <a:avLst/>
          </a:prstGeom>
        </p:spPr>
        <p:txBody>
          <a:bodyPr numCol="1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2C3"/>
              </a:buClr>
              <a:buFont typeface="Arial" panose="020B0604020202020204" pitchFamily="34" charset="0"/>
              <a:buNone/>
              <a:defRPr sz="2000" kern="1200">
                <a:solidFill>
                  <a:srgbClr val="2B3649"/>
                </a:solidFill>
                <a:latin typeface="+mn-lt"/>
                <a:ea typeface="Verdana" panose="020B0604030504040204" pitchFamily="34" charset="0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2C3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2C3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2C3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2C3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ts val="2400"/>
              </a:lnSpc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ru-RU" sz="2200" dirty="0"/>
              <a:t>Системы управление рисками</a:t>
            </a:r>
          </a:p>
          <a:p>
            <a:pPr marL="457200" indent="-457200">
              <a:lnSpc>
                <a:spcPts val="2400"/>
              </a:lnSpc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ru-RU" sz="2200" dirty="0"/>
              <a:t>Метрики и мониторинг</a:t>
            </a:r>
          </a:p>
          <a:p>
            <a:pPr marL="457200" indent="-457200">
              <a:lnSpc>
                <a:spcPts val="2400"/>
              </a:lnSpc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ru-RU" sz="2200" dirty="0"/>
              <a:t>Интеграционные механизмы</a:t>
            </a:r>
          </a:p>
          <a:p>
            <a:pPr marL="457200" indent="-457200">
              <a:lnSpc>
                <a:spcPts val="2400"/>
              </a:lnSpc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ru-RU" sz="2200" dirty="0" err="1"/>
              <a:t>IoT</a:t>
            </a:r>
            <a:r>
              <a:rPr lang="ru-RU" sz="2200" dirty="0"/>
              <a:t> решения</a:t>
            </a:r>
          </a:p>
          <a:p>
            <a:pPr marL="457200" indent="-457200">
              <a:lnSpc>
                <a:spcPts val="2400"/>
              </a:lnSpc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ru-RU" sz="2200" dirty="0"/>
              <a:t>Электронный архив</a:t>
            </a:r>
          </a:p>
        </p:txBody>
      </p:sp>
    </p:spTree>
    <p:extLst>
      <p:ext uri="{BB962C8B-B14F-4D97-AF65-F5344CB8AC3E}">
        <p14:creationId xmlns:p14="http://schemas.microsoft.com/office/powerpoint/2010/main" val="25683556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2B0FEE2-E977-B14A-9EDC-D4AA30777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Энергетика</a:t>
            </a:r>
          </a:p>
        </p:txBody>
      </p:sp>
      <p:sp>
        <p:nvSpPr>
          <p:cNvPr id="17" name="Title 6">
            <a:extLst>
              <a:ext uri="{FF2B5EF4-FFF2-40B4-BE49-F238E27FC236}">
                <a16:creationId xmlns:a16="http://schemas.microsoft.com/office/drawing/2014/main" xmlns="" id="{B4E5DC46-8AF3-4940-A9D1-0B217A5437D2}"/>
              </a:ext>
            </a:extLst>
          </p:cNvPr>
          <p:cNvSpPr txBox="1">
            <a:spLocks/>
          </p:cNvSpPr>
          <p:nvPr/>
        </p:nvSpPr>
        <p:spPr>
          <a:xfrm>
            <a:off x="658813" y="544029"/>
            <a:ext cx="6079917" cy="1142158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ru-RU" sz="4000" dirty="0"/>
              <a:t>Примеры в отрасли</a:t>
            </a:r>
            <a:endParaRPr lang="x-none" sz="3800" dirty="0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xmlns="" id="{DE883198-E27E-4E67-9832-0D0E094211F3}"/>
              </a:ext>
            </a:extLst>
          </p:cNvPr>
          <p:cNvSpPr txBox="1">
            <a:spLocks/>
          </p:cNvSpPr>
          <p:nvPr/>
        </p:nvSpPr>
        <p:spPr>
          <a:xfrm>
            <a:off x="658813" y="1371778"/>
            <a:ext cx="6211769" cy="39077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/>
              <a:t>Международный опыт</a:t>
            </a:r>
            <a:endParaRPr lang="x-none" sz="2400" dirty="0"/>
          </a:p>
        </p:txBody>
      </p:sp>
      <p:sp>
        <p:nvSpPr>
          <p:cNvPr id="22" name="Скругленный прямоугольник 40">
            <a:extLst>
              <a:ext uri="{FF2B5EF4-FFF2-40B4-BE49-F238E27FC236}">
                <a16:creationId xmlns:a16="http://schemas.microsoft.com/office/drawing/2014/main" xmlns="" id="{0DE07171-D9F8-4D01-8BC1-D1F07E60A36B}"/>
              </a:ext>
            </a:extLst>
          </p:cNvPr>
          <p:cNvSpPr/>
          <p:nvPr/>
        </p:nvSpPr>
        <p:spPr>
          <a:xfrm>
            <a:off x="645952" y="3353499"/>
            <a:ext cx="5367282" cy="2656100"/>
          </a:xfrm>
          <a:prstGeom prst="roundRect">
            <a:avLst>
              <a:gd name="adj" fmla="val 3980"/>
            </a:avLst>
          </a:prstGeom>
          <a:solidFill>
            <a:srgbClr val="FFFFFF"/>
          </a:solidFill>
          <a:ln>
            <a:noFill/>
          </a:ln>
          <a:effectLst>
            <a:outerShdw blurRad="254000" dist="63500" dir="5400000" algn="t" rotWithShape="0">
              <a:schemeClr val="accent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9" rIns="91436" bIns="45719" rtlCol="0" anchor="ctr"/>
          <a:lstStyle/>
          <a:p>
            <a:pPr>
              <a:spcBef>
                <a:spcPts val="1200"/>
              </a:spcBef>
            </a:pPr>
            <a:endParaRPr lang="ru-RU" sz="1200" dirty="0">
              <a:solidFill>
                <a:srgbClr val="039BE5"/>
              </a:solidFill>
              <a:latin typeface="Segoe UI" panose="020B0502040204020203" pitchFamily="34" charset="0"/>
            </a:endParaRPr>
          </a:p>
        </p:txBody>
      </p:sp>
      <p:pic>
        <p:nvPicPr>
          <p:cNvPr id="11" name="Picture 18">
            <a:extLst>
              <a:ext uri="{FF2B5EF4-FFF2-40B4-BE49-F238E27FC236}">
                <a16:creationId xmlns:a16="http://schemas.microsoft.com/office/drawing/2014/main" xmlns="" id="{A0F802A8-3CAD-AC4F-875F-4E5B367D5B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" t="21817" r="1558" b="29124"/>
          <a:stretch/>
        </p:blipFill>
        <p:spPr bwMode="auto">
          <a:xfrm>
            <a:off x="2666990" y="3629842"/>
            <a:ext cx="1173018" cy="587732"/>
          </a:xfrm>
          <a:prstGeom prst="rect">
            <a:avLst/>
          </a:prstGeom>
          <a:noFill/>
          <a:ln>
            <a:solidFill>
              <a:srgbClr val="17124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E78431DC-AB87-4F63-BC26-8FD74E6DD973}"/>
              </a:ext>
            </a:extLst>
          </p:cNvPr>
          <p:cNvSpPr txBox="1"/>
          <p:nvPr/>
        </p:nvSpPr>
        <p:spPr>
          <a:xfrm>
            <a:off x="821284" y="4352910"/>
            <a:ext cx="5016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>
                <a:solidFill>
                  <a:srgbClr val="2B3649"/>
                </a:solidFill>
                <a:ea typeface="Roboto" panose="02000000000000000000" pitchFamily="2" charset="0"/>
              </a:rPr>
              <a:t>Великобритания 2014</a:t>
            </a:r>
          </a:p>
          <a:p>
            <a:pPr algn="ctr"/>
            <a:r>
              <a:rPr lang="ru-RU" sz="1800" b="1" dirty="0">
                <a:solidFill>
                  <a:srgbClr val="2B3649"/>
                </a:solidFill>
                <a:ea typeface="Roboto" panose="02000000000000000000" pitchFamily="2" charset="0"/>
              </a:rPr>
              <a:t>Система предупреждения аварий электросетей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2B248383-4FBC-4FBB-8C48-8A7325DA6C0A}"/>
              </a:ext>
            </a:extLst>
          </p:cNvPr>
          <p:cNvSpPr txBox="1"/>
          <p:nvPr/>
        </p:nvSpPr>
        <p:spPr>
          <a:xfrm>
            <a:off x="873997" y="4991910"/>
            <a:ext cx="49639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0072C3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2B3649"/>
                </a:solidFill>
                <a:ea typeface="Roboto" panose="02000000000000000000" pitchFamily="2" charset="0"/>
              </a:rPr>
              <a:t>Сокращение времени простоя электросетевой инфраструктуры</a:t>
            </a:r>
          </a:p>
          <a:p>
            <a:pPr marL="285750" indent="-285750">
              <a:buClr>
                <a:srgbClr val="0072C3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2B3649"/>
                </a:solidFill>
                <a:ea typeface="Roboto" panose="02000000000000000000" pitchFamily="2" charset="0"/>
              </a:rPr>
              <a:t>Выполнение требований регулятора</a:t>
            </a:r>
            <a:endParaRPr lang="en-US" sz="1600" dirty="0">
              <a:solidFill>
                <a:srgbClr val="2B3649"/>
              </a:solidFill>
              <a:ea typeface="Roboto" panose="02000000000000000000" pitchFamily="2" charset="0"/>
            </a:endParaRPr>
          </a:p>
        </p:txBody>
      </p:sp>
      <p:sp>
        <p:nvSpPr>
          <p:cNvPr id="29" name="Скругленный прямоугольник 40">
            <a:extLst>
              <a:ext uri="{FF2B5EF4-FFF2-40B4-BE49-F238E27FC236}">
                <a16:creationId xmlns:a16="http://schemas.microsoft.com/office/drawing/2014/main" xmlns="" id="{B91E0DB0-1A54-4A11-93C7-432E786B9354}"/>
              </a:ext>
            </a:extLst>
          </p:cNvPr>
          <p:cNvSpPr/>
          <p:nvPr/>
        </p:nvSpPr>
        <p:spPr>
          <a:xfrm>
            <a:off x="6178767" y="3336638"/>
            <a:ext cx="5367282" cy="2656100"/>
          </a:xfrm>
          <a:prstGeom prst="roundRect">
            <a:avLst>
              <a:gd name="adj" fmla="val 3980"/>
            </a:avLst>
          </a:prstGeom>
          <a:solidFill>
            <a:srgbClr val="FFFFFF"/>
          </a:solidFill>
          <a:ln>
            <a:noFill/>
          </a:ln>
          <a:effectLst>
            <a:outerShdw blurRad="254000" dist="63500" dir="5400000" algn="t" rotWithShape="0">
              <a:schemeClr val="accent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9" rIns="91436" bIns="45719" rtlCol="0" anchor="ctr"/>
          <a:lstStyle/>
          <a:p>
            <a:pPr>
              <a:spcBef>
                <a:spcPts val="1200"/>
              </a:spcBef>
            </a:pPr>
            <a:endParaRPr lang="ru-RU" sz="1200" dirty="0">
              <a:solidFill>
                <a:srgbClr val="039BE5"/>
              </a:solidFill>
              <a:latin typeface="Segoe UI" panose="020B0502040204020203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5B0B0877-37DD-4E4B-9849-A8C8E1E2E704}"/>
              </a:ext>
            </a:extLst>
          </p:cNvPr>
          <p:cNvSpPr txBox="1"/>
          <p:nvPr/>
        </p:nvSpPr>
        <p:spPr>
          <a:xfrm>
            <a:off x="6273843" y="4336049"/>
            <a:ext cx="5177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>
                <a:solidFill>
                  <a:srgbClr val="2B3649"/>
                </a:solidFill>
                <a:ea typeface="Roboto" panose="02000000000000000000" pitchFamily="2" charset="0"/>
              </a:rPr>
              <a:t>США 2020</a:t>
            </a:r>
          </a:p>
          <a:p>
            <a:pPr algn="ctr"/>
            <a:r>
              <a:rPr lang="ru-RU" sz="1800" b="1" dirty="0">
                <a:solidFill>
                  <a:srgbClr val="2B3649"/>
                </a:solidFill>
                <a:ea typeface="Roboto" panose="02000000000000000000" pitchFamily="2" charset="0"/>
              </a:rPr>
              <a:t>Система управления объектами инфраструктуры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F75680BA-F1F5-4DF2-8B06-5B0CAC51135F}"/>
              </a:ext>
            </a:extLst>
          </p:cNvPr>
          <p:cNvSpPr txBox="1"/>
          <p:nvPr/>
        </p:nvSpPr>
        <p:spPr>
          <a:xfrm>
            <a:off x="6406812" y="4975049"/>
            <a:ext cx="49639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0072C3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2B3649"/>
                </a:solidFill>
                <a:ea typeface="Roboto" panose="02000000000000000000" pitchFamily="2" charset="0"/>
              </a:rPr>
              <a:t>Миграция с </a:t>
            </a:r>
            <a:r>
              <a:rPr lang="ru-RU" sz="1600" dirty="0" err="1">
                <a:solidFill>
                  <a:srgbClr val="2B3649"/>
                </a:solidFill>
                <a:ea typeface="Roboto" panose="02000000000000000000" pitchFamily="2" charset="0"/>
              </a:rPr>
              <a:t>legacy</a:t>
            </a:r>
            <a:r>
              <a:rPr lang="ru-RU" sz="1600" dirty="0">
                <a:solidFill>
                  <a:srgbClr val="2B3649"/>
                </a:solidFill>
                <a:ea typeface="Roboto" panose="02000000000000000000" pitchFamily="2" charset="0"/>
              </a:rPr>
              <a:t> в сжатые сроки</a:t>
            </a:r>
          </a:p>
          <a:p>
            <a:pPr marL="285750" indent="-285750">
              <a:buClr>
                <a:srgbClr val="0072C3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2B3649"/>
                </a:solidFill>
                <a:ea typeface="Roboto" panose="02000000000000000000" pitchFamily="2" charset="0"/>
              </a:rPr>
              <a:t>Геоинформационный интерфейс</a:t>
            </a:r>
          </a:p>
          <a:p>
            <a:pPr marL="285750" indent="-285750">
              <a:buClr>
                <a:srgbClr val="0072C3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2B3649"/>
                </a:solidFill>
                <a:ea typeface="Roboto" panose="02000000000000000000" pitchFamily="2" charset="0"/>
              </a:rPr>
              <a:t>Интегрированные сервисные процессы</a:t>
            </a:r>
          </a:p>
        </p:txBody>
      </p:sp>
      <p:pic>
        <p:nvPicPr>
          <p:cNvPr id="16" name="Picture 2" descr="Varasset - Crunchbase Company Profile &amp;amp; Funding">
            <a:extLst>
              <a:ext uri="{FF2B5EF4-FFF2-40B4-BE49-F238E27FC236}">
                <a16:creationId xmlns:a16="http://schemas.microsoft.com/office/drawing/2014/main" xmlns="" id="{628FB18D-260A-684E-BBA4-230A36790D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32" b="35497"/>
          <a:stretch/>
        </p:blipFill>
        <p:spPr bwMode="auto">
          <a:xfrm>
            <a:off x="7815677" y="3629842"/>
            <a:ext cx="2093461" cy="604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08494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1204471A-8C03-48FD-B849-0A4C6271573F}"/>
              </a:ext>
            </a:extLst>
          </p:cNvPr>
          <p:cNvGrpSpPr/>
          <p:nvPr/>
        </p:nvGrpSpPr>
        <p:grpSpPr>
          <a:xfrm>
            <a:off x="3617803" y="5587299"/>
            <a:ext cx="1257212" cy="1071067"/>
            <a:chOff x="5267156" y="3455773"/>
            <a:chExt cx="1257212" cy="107106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24D42E67-6555-4F88-8C92-00078987CDD6}"/>
                </a:ext>
              </a:extLst>
            </p:cNvPr>
            <p:cNvSpPr txBox="1"/>
            <p:nvPr/>
          </p:nvSpPr>
          <p:spPr>
            <a:xfrm>
              <a:off x="5580194" y="3455773"/>
              <a:ext cx="63113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5400" b="1" dirty="0">
                  <a:solidFill>
                    <a:schemeClr val="bg1"/>
                  </a:solidFill>
                  <a:ea typeface="Verdana" panose="020B060403050404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8696C80A-0B7A-491A-BA4B-EACD0FF57374}"/>
                </a:ext>
              </a:extLst>
            </p:cNvPr>
            <p:cNvSpPr txBox="1"/>
            <p:nvPr/>
          </p:nvSpPr>
          <p:spPr>
            <a:xfrm>
              <a:off x="5267156" y="4126730"/>
              <a:ext cx="125721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>
                  <a:solidFill>
                    <a:schemeClr val="bg1"/>
                  </a:solidFill>
                  <a:ea typeface="Verdana" panose="020B0604030504040204" pitchFamily="34" charset="0"/>
                  <a:cs typeface="Calibri" panose="020F0502020204030204" pitchFamily="34" charset="0"/>
                </a:rPr>
                <a:t>стран</a:t>
              </a:r>
            </a:p>
          </p:txBody>
        </p:sp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xmlns="" id="{F93928BA-3E8B-4E31-8E18-563A446791F5}"/>
              </a:ext>
            </a:extLst>
          </p:cNvPr>
          <p:cNvGrpSpPr/>
          <p:nvPr/>
        </p:nvGrpSpPr>
        <p:grpSpPr>
          <a:xfrm>
            <a:off x="5893997" y="5587299"/>
            <a:ext cx="2167392" cy="1071067"/>
            <a:chOff x="5496303" y="3455773"/>
            <a:chExt cx="2167392" cy="107106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FB4754E3-666D-4EF4-AF43-E95F9BE19598}"/>
                </a:ext>
              </a:extLst>
            </p:cNvPr>
            <p:cNvSpPr txBox="1"/>
            <p:nvPr/>
          </p:nvSpPr>
          <p:spPr>
            <a:xfrm>
              <a:off x="5496303" y="3455773"/>
              <a:ext cx="208350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chemeClr val="bg1"/>
                  </a:solidFill>
                  <a:ea typeface="Verdana" panose="020B0604030504040204" pitchFamily="34" charset="0"/>
                  <a:cs typeface="Calibri" panose="020F0502020204030204" pitchFamily="34" charset="0"/>
                </a:rPr>
                <a:t>600+</a:t>
              </a:r>
              <a:endParaRPr lang="ru-RU" sz="5400" b="1" dirty="0">
                <a:solidFill>
                  <a:schemeClr val="bg1"/>
                </a:solidFill>
                <a:ea typeface="Verdana" panose="020B060403050404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FC10B0AC-51EF-4B71-83B0-DDE0A1FDFA75}"/>
                </a:ext>
              </a:extLst>
            </p:cNvPr>
            <p:cNvSpPr txBox="1"/>
            <p:nvPr/>
          </p:nvSpPr>
          <p:spPr>
            <a:xfrm>
              <a:off x="5580193" y="4126730"/>
              <a:ext cx="208350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>
                  <a:solidFill>
                    <a:schemeClr val="bg1"/>
                  </a:solidFill>
                  <a:ea typeface="Verdana" panose="020B0604030504040204" pitchFamily="34" charset="0"/>
                  <a:cs typeface="Calibri" panose="020F0502020204030204" pitchFamily="34" charset="0"/>
                </a:rPr>
                <a:t>специалистов</a:t>
              </a: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xmlns="" id="{DC891202-257C-4BED-8EE3-C2F89EAE82E6}"/>
              </a:ext>
            </a:extLst>
          </p:cNvPr>
          <p:cNvGrpSpPr/>
          <p:nvPr/>
        </p:nvGrpSpPr>
        <p:grpSpPr>
          <a:xfrm>
            <a:off x="8871257" y="5587299"/>
            <a:ext cx="2192990" cy="1071060"/>
            <a:chOff x="5580193" y="3455773"/>
            <a:chExt cx="2192990" cy="107106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210F66D7-09E1-4030-A773-B3FAE1093372}"/>
                </a:ext>
              </a:extLst>
            </p:cNvPr>
            <p:cNvSpPr txBox="1"/>
            <p:nvPr/>
          </p:nvSpPr>
          <p:spPr>
            <a:xfrm>
              <a:off x="5580193" y="3455773"/>
              <a:ext cx="208350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5400" b="1" dirty="0">
                  <a:solidFill>
                    <a:schemeClr val="bg1"/>
                  </a:solidFill>
                  <a:ea typeface="Verdana" panose="020B0604030504040204" pitchFamily="34" charset="0"/>
                  <a:cs typeface="Calibri" panose="020F0502020204030204" pitchFamily="34" charset="0"/>
                </a:rPr>
                <a:t>2008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4B2627C4-21A9-4C65-A500-7B1BDD7D96A1}"/>
                </a:ext>
              </a:extLst>
            </p:cNvPr>
            <p:cNvSpPr txBox="1"/>
            <p:nvPr/>
          </p:nvSpPr>
          <p:spPr>
            <a:xfrm>
              <a:off x="5664082" y="4126723"/>
              <a:ext cx="210910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>
                  <a:solidFill>
                    <a:schemeClr val="bg1"/>
                  </a:solidFill>
                  <a:ea typeface="Verdana" panose="020B0604030504040204" pitchFamily="34" charset="0"/>
                  <a:cs typeface="Calibri" panose="020F0502020204030204" pitchFamily="34" charset="0"/>
                </a:rPr>
                <a:t>год основания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FE71EC5-6C5B-4A64-AA1A-F96565CBEF70}"/>
              </a:ext>
            </a:extLst>
          </p:cNvPr>
          <p:cNvSpPr txBox="1"/>
          <p:nvPr/>
        </p:nvSpPr>
        <p:spPr>
          <a:xfrm>
            <a:off x="574446" y="5753500"/>
            <a:ext cx="22334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a typeface="Verdana" panose="020B0604030504040204" pitchFamily="34" charset="0"/>
                <a:cs typeface="Calibri" panose="020F0502020204030204" pitchFamily="34" charset="0"/>
              </a:rPr>
              <a:t>ФАКТЫ</a:t>
            </a:r>
            <a:endParaRPr lang="en-US" sz="2400" b="1" dirty="0">
              <a:solidFill>
                <a:schemeClr val="bg1"/>
              </a:solidFill>
              <a:ea typeface="Verdana" panose="020B0604030504040204" pitchFamily="34" charset="0"/>
              <a:cs typeface="Calibri" panose="020F0502020204030204" pitchFamily="34" charset="0"/>
            </a:endParaRPr>
          </a:p>
          <a:p>
            <a:r>
              <a:rPr lang="ru-RU" sz="2400" b="1" dirty="0">
                <a:solidFill>
                  <a:schemeClr val="bg1"/>
                </a:solidFill>
                <a:ea typeface="Verdana" panose="020B0604030504040204" pitchFamily="34" charset="0"/>
                <a:cs typeface="Calibri" panose="020F0502020204030204" pitchFamily="34" charset="0"/>
              </a:rPr>
              <a:t>О КОМПАНИИ</a:t>
            </a:r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xmlns="" id="{2872C826-CBF5-4B67-BB54-2DA3D4948E8F}"/>
              </a:ext>
            </a:extLst>
          </p:cNvPr>
          <p:cNvCxnSpPr/>
          <p:nvPr/>
        </p:nvCxnSpPr>
        <p:spPr>
          <a:xfrm>
            <a:off x="3034513" y="5753500"/>
            <a:ext cx="0" cy="83099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xmlns="" id="{DDA180C5-7E0D-4F66-ABA0-3CBA72FABD1E}"/>
              </a:ext>
            </a:extLst>
          </p:cNvPr>
          <p:cNvGrpSpPr/>
          <p:nvPr/>
        </p:nvGrpSpPr>
        <p:grpSpPr>
          <a:xfrm>
            <a:off x="6947025" y="2830613"/>
            <a:ext cx="4666656" cy="733584"/>
            <a:chOff x="7124809" y="2680758"/>
            <a:chExt cx="4580243" cy="720000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FD69CFDC-2592-4464-9CA1-490854F92277}"/>
                </a:ext>
              </a:extLst>
            </p:cNvPr>
            <p:cNvSpPr txBox="1"/>
            <p:nvPr/>
          </p:nvSpPr>
          <p:spPr>
            <a:xfrm>
              <a:off x="9090234" y="2788001"/>
              <a:ext cx="2614818" cy="4933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ru-RU" sz="1400" dirty="0">
                  <a:solidFill>
                    <a:srgbClr val="2B3649"/>
                  </a:solidFill>
                  <a:ea typeface="Roboto" panose="02000000000000000000" pitchFamily="2" charset="0"/>
                  <a:cs typeface="Calibri" panose="020F0502020204030204" pitchFamily="34" charset="0"/>
                </a:rPr>
                <a:t>Система управления</a:t>
              </a:r>
            </a:p>
            <a:p>
              <a:pPr>
                <a:lnSpc>
                  <a:spcPts val="1600"/>
                </a:lnSpc>
              </a:pPr>
              <a:r>
                <a:rPr lang="ru-RU" sz="1400" dirty="0">
                  <a:solidFill>
                    <a:srgbClr val="2B3649"/>
                  </a:solidFill>
                  <a:ea typeface="Roboto" panose="02000000000000000000" pitchFamily="2" charset="0"/>
                  <a:cs typeface="Calibri" panose="020F0502020204030204" pitchFamily="34" charset="0"/>
                </a:rPr>
                <a:t>документами и задачами</a:t>
              </a:r>
            </a:p>
          </p:txBody>
        </p:sp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xmlns="" id="{9E31DA50-D8BB-43B9-BB66-C9CDAD787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809" y="2828520"/>
              <a:ext cx="1470397" cy="432569"/>
            </a:xfrm>
            <a:prstGeom prst="rect">
              <a:avLst/>
            </a:prstGeom>
          </p:spPr>
        </p:pic>
        <p:cxnSp>
          <p:nvCxnSpPr>
            <p:cNvPr id="29" name="Прямая соединительная линия 28">
              <a:extLst>
                <a:ext uri="{FF2B5EF4-FFF2-40B4-BE49-F238E27FC236}">
                  <a16:creationId xmlns:a16="http://schemas.microsoft.com/office/drawing/2014/main" xmlns="" id="{BB3CE0C4-538D-4BE0-B261-59493F381B87}"/>
                </a:ext>
              </a:extLst>
            </p:cNvPr>
            <p:cNvCxnSpPr/>
            <p:nvPr/>
          </p:nvCxnSpPr>
          <p:spPr>
            <a:xfrm>
              <a:off x="8890958" y="2680758"/>
              <a:ext cx="0" cy="720000"/>
            </a:xfrm>
            <a:prstGeom prst="line">
              <a:avLst/>
            </a:prstGeom>
            <a:ln w="19050">
              <a:solidFill>
                <a:srgbClr val="0054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xmlns="" id="{BD6B0581-C049-48DD-97E5-C100CAA532DA}"/>
              </a:ext>
            </a:extLst>
          </p:cNvPr>
          <p:cNvGrpSpPr/>
          <p:nvPr/>
        </p:nvGrpSpPr>
        <p:grpSpPr>
          <a:xfrm>
            <a:off x="6873573" y="3748629"/>
            <a:ext cx="5003126" cy="733584"/>
            <a:chOff x="7055175" y="3693521"/>
            <a:chExt cx="4910482" cy="720000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626010D4-F293-44F7-834B-1E89C91041D8}"/>
                </a:ext>
              </a:extLst>
            </p:cNvPr>
            <p:cNvSpPr txBox="1"/>
            <p:nvPr/>
          </p:nvSpPr>
          <p:spPr>
            <a:xfrm>
              <a:off x="9107182" y="3813708"/>
              <a:ext cx="2858475" cy="4933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ru-RU" sz="1400" dirty="0">
                  <a:solidFill>
                    <a:srgbClr val="2B3649"/>
                  </a:solidFill>
                  <a:ea typeface="Roboto" panose="02000000000000000000" pitchFamily="2" charset="0"/>
                  <a:cs typeface="Calibri" panose="020F0502020204030204" pitchFamily="34" charset="0"/>
                </a:rPr>
                <a:t>Решение</a:t>
              </a:r>
              <a:r>
                <a:rPr lang="en-US" sz="1400" dirty="0">
                  <a:solidFill>
                    <a:srgbClr val="2B3649"/>
                  </a:solidFill>
                  <a:ea typeface="Roboto" panose="02000000000000000000" pitchFamily="2" charset="0"/>
                  <a:cs typeface="Calibri" panose="020F0502020204030204" pitchFamily="34" charset="0"/>
                </a:rPr>
                <a:t> </a:t>
              </a:r>
              <a:r>
                <a:rPr lang="ru-RU" sz="1400" dirty="0">
                  <a:solidFill>
                    <a:srgbClr val="2B3649"/>
                  </a:solidFill>
                  <a:ea typeface="Roboto" panose="02000000000000000000" pitchFamily="2" charset="0"/>
                  <a:cs typeface="Calibri" panose="020F0502020204030204" pitchFamily="34" charset="0"/>
                </a:rPr>
                <a:t>для автоматизации</a:t>
              </a:r>
            </a:p>
            <a:p>
              <a:pPr>
                <a:lnSpc>
                  <a:spcPts val="1600"/>
                </a:lnSpc>
              </a:pPr>
              <a:r>
                <a:rPr lang="ru-RU" sz="1400" dirty="0">
                  <a:solidFill>
                    <a:srgbClr val="2B3649"/>
                  </a:solidFill>
                  <a:ea typeface="Roboto" panose="02000000000000000000" pitchFamily="2" charset="0"/>
                  <a:cs typeface="Calibri" panose="020F0502020204030204" pitchFamily="34" charset="0"/>
                </a:rPr>
                <a:t>такси-компаний</a:t>
              </a:r>
            </a:p>
          </p:txBody>
        </p:sp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xmlns="" id="{6129F662-BE77-4B1D-A41B-D8332167DC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5175" y="3791778"/>
              <a:ext cx="1609665" cy="567819"/>
            </a:xfrm>
            <a:prstGeom prst="rect">
              <a:avLst/>
            </a:prstGeom>
          </p:spPr>
        </p:pic>
        <p:cxnSp>
          <p:nvCxnSpPr>
            <p:cNvPr id="33" name="Прямая соединительная линия 32">
              <a:extLst>
                <a:ext uri="{FF2B5EF4-FFF2-40B4-BE49-F238E27FC236}">
                  <a16:creationId xmlns:a16="http://schemas.microsoft.com/office/drawing/2014/main" xmlns="" id="{5927AE81-666A-4F71-B446-AE28C44DCEA6}"/>
                </a:ext>
              </a:extLst>
            </p:cNvPr>
            <p:cNvCxnSpPr>
              <a:cxnSpLocks/>
            </p:cNvCxnSpPr>
            <p:nvPr/>
          </p:nvCxnSpPr>
          <p:spPr>
            <a:xfrm>
              <a:off x="8894541" y="3693521"/>
              <a:ext cx="0" cy="720000"/>
            </a:xfrm>
            <a:prstGeom prst="line">
              <a:avLst/>
            </a:prstGeom>
            <a:ln w="19050">
              <a:solidFill>
                <a:srgbClr val="0054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xmlns="" id="{BDF21084-CD8D-4EA3-BF7E-BF1682F51B05}"/>
              </a:ext>
            </a:extLst>
          </p:cNvPr>
          <p:cNvGrpSpPr/>
          <p:nvPr/>
        </p:nvGrpSpPr>
        <p:grpSpPr>
          <a:xfrm>
            <a:off x="6776746" y="4635941"/>
            <a:ext cx="5182546" cy="782910"/>
            <a:chOff x="6960007" y="4643919"/>
            <a:chExt cx="5086583" cy="768413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AA1151E8-6EB9-46B0-8360-8BC15D581B75}"/>
                </a:ext>
              </a:extLst>
            </p:cNvPr>
            <p:cNvSpPr txBox="1"/>
            <p:nvPr/>
          </p:nvSpPr>
          <p:spPr>
            <a:xfrm>
              <a:off x="9107181" y="4709788"/>
              <a:ext cx="2939409" cy="694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ru-RU" sz="1400" dirty="0">
                  <a:solidFill>
                    <a:srgbClr val="2B3649"/>
                  </a:solidFill>
                  <a:ea typeface="Roboto" panose="02000000000000000000" pitchFamily="2" charset="0"/>
                  <a:cs typeface="Calibri" panose="020F0502020204030204" pitchFamily="34" charset="0"/>
                </a:rPr>
                <a:t>Комплексный инструмент</a:t>
              </a:r>
            </a:p>
            <a:p>
              <a:pPr>
                <a:lnSpc>
                  <a:spcPts val="1600"/>
                </a:lnSpc>
              </a:pPr>
              <a:r>
                <a:rPr lang="ru-RU" sz="1400" dirty="0">
                  <a:solidFill>
                    <a:srgbClr val="2B3649"/>
                  </a:solidFill>
                  <a:ea typeface="Roboto" panose="02000000000000000000" pitchFamily="2" charset="0"/>
                  <a:cs typeface="Calibri" panose="020F0502020204030204" pitchFamily="34" charset="0"/>
                </a:rPr>
                <a:t>для ведения бизнеса детских и спортивных центров</a:t>
              </a:r>
            </a:p>
          </p:txBody>
        </p:sp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xmlns="" id="{70284072-54DE-4657-B150-654B282342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0007" y="4643919"/>
              <a:ext cx="1800000" cy="720000"/>
            </a:xfrm>
            <a:prstGeom prst="rect">
              <a:avLst/>
            </a:prstGeom>
          </p:spPr>
        </p:pic>
        <p:cxnSp>
          <p:nvCxnSpPr>
            <p:cNvPr id="37" name="Прямая соединительная линия 36">
              <a:extLst>
                <a:ext uri="{FF2B5EF4-FFF2-40B4-BE49-F238E27FC236}">
                  <a16:creationId xmlns:a16="http://schemas.microsoft.com/office/drawing/2014/main" xmlns="" id="{FA6B4643-3F69-4BA4-A483-5E15E98E975D}"/>
                </a:ext>
              </a:extLst>
            </p:cNvPr>
            <p:cNvCxnSpPr>
              <a:cxnSpLocks/>
            </p:cNvCxnSpPr>
            <p:nvPr/>
          </p:nvCxnSpPr>
          <p:spPr>
            <a:xfrm>
              <a:off x="8894546" y="4692332"/>
              <a:ext cx="0" cy="720000"/>
            </a:xfrm>
            <a:prstGeom prst="line">
              <a:avLst/>
            </a:prstGeom>
            <a:ln w="19050">
              <a:solidFill>
                <a:srgbClr val="0054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xmlns="" id="{BF317A91-26EB-4E86-8058-4AED33BF2A68}"/>
              </a:ext>
            </a:extLst>
          </p:cNvPr>
          <p:cNvGrpSpPr/>
          <p:nvPr/>
        </p:nvGrpSpPr>
        <p:grpSpPr>
          <a:xfrm>
            <a:off x="6826420" y="1235248"/>
            <a:ext cx="4800721" cy="733584"/>
            <a:chOff x="7059965" y="1713100"/>
            <a:chExt cx="4711825" cy="720000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C9840146-BC8E-45D6-9453-B7D7BF0BA8F7}"/>
                </a:ext>
              </a:extLst>
            </p:cNvPr>
            <p:cNvSpPr txBox="1"/>
            <p:nvPr/>
          </p:nvSpPr>
          <p:spPr>
            <a:xfrm>
              <a:off x="9079471" y="1833287"/>
              <a:ext cx="2692319" cy="4933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ru-RU" sz="1400" dirty="0">
                  <a:solidFill>
                    <a:srgbClr val="2B3649"/>
                  </a:solidFill>
                  <a:ea typeface="Roboto" panose="02000000000000000000" pitchFamily="2" charset="0"/>
                  <a:cs typeface="Calibri" panose="020F0502020204030204" pitchFamily="34" charset="0"/>
                </a:rPr>
                <a:t>Десятки заказных решений</a:t>
              </a:r>
            </a:p>
            <a:p>
              <a:pPr>
                <a:lnSpc>
                  <a:spcPts val="1600"/>
                </a:lnSpc>
              </a:pPr>
              <a:r>
                <a:rPr lang="ru-RU" sz="1400" dirty="0">
                  <a:solidFill>
                    <a:srgbClr val="2B3649"/>
                  </a:solidFill>
                  <a:ea typeface="Roboto" panose="02000000000000000000" pitchFamily="2" charset="0"/>
                  <a:cs typeface="Calibri" panose="020F0502020204030204" pitchFamily="34" charset="0"/>
                </a:rPr>
                <a:t>разного масштаба</a:t>
              </a:r>
            </a:p>
          </p:txBody>
        </p:sp>
        <p:cxnSp>
          <p:nvCxnSpPr>
            <p:cNvPr id="25" name="Прямая соединительная линия 24">
              <a:extLst>
                <a:ext uri="{FF2B5EF4-FFF2-40B4-BE49-F238E27FC236}">
                  <a16:creationId xmlns:a16="http://schemas.microsoft.com/office/drawing/2014/main" xmlns="" id="{08A555B5-F704-41DC-99B5-750D1CFEEB58}"/>
                </a:ext>
              </a:extLst>
            </p:cNvPr>
            <p:cNvCxnSpPr/>
            <p:nvPr/>
          </p:nvCxnSpPr>
          <p:spPr>
            <a:xfrm>
              <a:off x="8891106" y="1713100"/>
              <a:ext cx="0" cy="720000"/>
            </a:xfrm>
            <a:prstGeom prst="line">
              <a:avLst/>
            </a:prstGeom>
            <a:ln w="19050">
              <a:solidFill>
                <a:srgbClr val="0054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xmlns="" id="{34864B79-C34F-41EA-A1D5-5A67EFB6B3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9965" y="1834173"/>
              <a:ext cx="1600085" cy="432569"/>
            </a:xfrm>
            <a:prstGeom prst="rect">
              <a:avLst/>
            </a:prstGeom>
          </p:spPr>
        </p:pic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C006B6D8-818A-47C8-BC0D-35A5AA32BA67}"/>
              </a:ext>
            </a:extLst>
          </p:cNvPr>
          <p:cNvSpPr txBox="1"/>
          <p:nvPr/>
        </p:nvSpPr>
        <p:spPr>
          <a:xfrm>
            <a:off x="6466268" y="473061"/>
            <a:ext cx="4996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b="1" dirty="0">
                <a:solidFill>
                  <a:srgbClr val="00549F"/>
                </a:solidFill>
                <a:ea typeface="Verdana" panose="020B0604030504040204" pitchFamily="34" charset="0"/>
                <a:cs typeface="Calibri" panose="020F0502020204030204" pitchFamily="34" charset="0"/>
              </a:rPr>
              <a:t>ФАКТЫ</a:t>
            </a:r>
            <a:r>
              <a:rPr lang="ru-RU" sz="3200" b="1" dirty="0">
                <a:solidFill>
                  <a:srgbClr val="4C4C4C"/>
                </a:solidFill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ru-RU" sz="3200" b="1" dirty="0">
                <a:solidFill>
                  <a:srgbClr val="2B3649"/>
                </a:solidFill>
                <a:ea typeface="Verdana" panose="020B0604030504040204" pitchFamily="34" charset="0"/>
                <a:cs typeface="Calibri" panose="020F0502020204030204" pitchFamily="34" charset="0"/>
              </a:rPr>
              <a:t>О КОМПАНИИ</a:t>
            </a:r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xmlns="" id="{7AD16366-6551-4C1F-BB50-4A0639FBF6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48367" y="426154"/>
            <a:ext cx="3257391" cy="672722"/>
          </a:xfrm>
          <a:prstGeom prst="rect">
            <a:avLst/>
          </a:prstGeom>
        </p:spPr>
      </p:pic>
      <p:grpSp>
        <p:nvGrpSpPr>
          <p:cNvPr id="15" name="Группа 14">
            <a:extLst>
              <a:ext uri="{FF2B5EF4-FFF2-40B4-BE49-F238E27FC236}">
                <a16:creationId xmlns:a16="http://schemas.microsoft.com/office/drawing/2014/main" xmlns="" id="{24F08823-4EF5-465C-8ED5-D3A45844B6BC}"/>
              </a:ext>
            </a:extLst>
          </p:cNvPr>
          <p:cNvGrpSpPr/>
          <p:nvPr/>
        </p:nvGrpSpPr>
        <p:grpSpPr>
          <a:xfrm>
            <a:off x="6826420" y="2100104"/>
            <a:ext cx="4636280" cy="451392"/>
            <a:chOff x="6826420" y="2100104"/>
            <a:chExt cx="4636280" cy="451392"/>
          </a:xfrm>
        </p:grpSpPr>
        <p:sp>
          <p:nvSpPr>
            <p:cNvPr id="53" name="Скругленный прямоугольник 40">
              <a:extLst>
                <a:ext uri="{FF2B5EF4-FFF2-40B4-BE49-F238E27FC236}">
                  <a16:creationId xmlns:a16="http://schemas.microsoft.com/office/drawing/2014/main" xmlns="" id="{B7B3D45F-48A1-426B-872D-4E8CF8288723}"/>
                </a:ext>
              </a:extLst>
            </p:cNvPr>
            <p:cNvSpPr/>
            <p:nvPr/>
          </p:nvSpPr>
          <p:spPr>
            <a:xfrm>
              <a:off x="6826420" y="2100104"/>
              <a:ext cx="4636280" cy="451392"/>
            </a:xfrm>
            <a:prstGeom prst="roundRect">
              <a:avLst>
                <a:gd name="adj" fmla="val 20706"/>
              </a:avLst>
            </a:prstGeom>
            <a:solidFill>
              <a:srgbClr val="FFFFFF"/>
            </a:solidFill>
            <a:ln>
              <a:noFill/>
            </a:ln>
            <a:effectLst>
              <a:outerShdw blurRad="254000" dist="63500" dir="5400000" algn="t" rotWithShape="0">
                <a:schemeClr val="accent1">
                  <a:lumMod val="50000"/>
                  <a:alpha val="1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6" tIns="45719" rIns="91436" bIns="45719" rtlCol="0" anchor="ctr"/>
            <a:lstStyle/>
            <a:p>
              <a:pPr marL="444500">
                <a:spcBef>
                  <a:spcPts val="1200"/>
                </a:spcBef>
              </a:pPr>
              <a:r>
                <a:rPr lang="ru-RU" sz="1600" b="1" dirty="0">
                  <a:solidFill>
                    <a:srgbClr val="2B3649"/>
                  </a:solidFill>
                  <a:ea typeface="Verdana" panose="020B0604030504040204" pitchFamily="34" charset="0"/>
                  <a:cs typeface="Calibri" panose="020F0502020204030204" pitchFamily="34" charset="0"/>
                </a:rPr>
                <a:t>ВНЕДРЕНИЯ</a:t>
              </a:r>
              <a:r>
                <a:rPr lang="en-US" sz="1600" b="1" dirty="0">
                  <a:solidFill>
                    <a:srgbClr val="2B3649"/>
                  </a:solidFill>
                  <a:ea typeface="Verdana" panose="020B0604030504040204" pitchFamily="34" charset="0"/>
                  <a:cs typeface="Calibri" panose="020F0502020204030204" pitchFamily="34" charset="0"/>
                </a:rPr>
                <a:t>  </a:t>
              </a:r>
              <a:r>
                <a:rPr lang="ru-RU" sz="1600" b="1" dirty="0">
                  <a:solidFill>
                    <a:srgbClr val="00549F"/>
                  </a:solidFill>
                  <a:ea typeface="Verdana" panose="020B0604030504040204" pitchFamily="34" charset="0"/>
                  <a:cs typeface="Calibri" panose="020F0502020204030204" pitchFamily="34" charset="0"/>
                </a:rPr>
                <a:t>ПО ВСЕМУ МИРУ</a:t>
              </a:r>
            </a:p>
          </p:txBody>
        </p:sp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xmlns="" id="{EF544E6B-280F-4748-B84D-0E1788A211B4}"/>
                </a:ext>
              </a:extLst>
            </p:cNvPr>
            <p:cNvGrpSpPr/>
            <p:nvPr/>
          </p:nvGrpSpPr>
          <p:grpSpPr>
            <a:xfrm>
              <a:off x="6947025" y="2172360"/>
              <a:ext cx="290332" cy="305436"/>
              <a:chOff x="6947025" y="2172360"/>
              <a:chExt cx="290332" cy="305436"/>
            </a:xfrm>
          </p:grpSpPr>
          <p:sp>
            <p:nvSpPr>
              <p:cNvPr id="13" name="Стрелка: шеврон 12">
                <a:extLst>
                  <a:ext uri="{FF2B5EF4-FFF2-40B4-BE49-F238E27FC236}">
                    <a16:creationId xmlns:a16="http://schemas.microsoft.com/office/drawing/2014/main" xmlns="" id="{97E16D9E-4C73-4783-BB62-1A6AFB39E8CB}"/>
                  </a:ext>
                </a:extLst>
              </p:cNvPr>
              <p:cNvSpPr/>
              <p:nvPr/>
            </p:nvSpPr>
            <p:spPr>
              <a:xfrm flipH="1">
                <a:off x="6947025" y="2172360"/>
                <a:ext cx="169727" cy="305436"/>
              </a:xfrm>
              <a:prstGeom prst="chevron">
                <a:avLst>
                  <a:gd name="adj" fmla="val 70391"/>
                </a:avLst>
              </a:prstGeom>
              <a:solidFill>
                <a:srgbClr val="0072C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  <p:sp>
            <p:nvSpPr>
              <p:cNvPr id="55" name="Стрелка: шеврон 54">
                <a:extLst>
                  <a:ext uri="{FF2B5EF4-FFF2-40B4-BE49-F238E27FC236}">
                    <a16:creationId xmlns:a16="http://schemas.microsoft.com/office/drawing/2014/main" xmlns="" id="{EB745564-DDA5-4C71-BDB9-5EC413CFA8B1}"/>
                  </a:ext>
                </a:extLst>
              </p:cNvPr>
              <p:cNvSpPr/>
              <p:nvPr/>
            </p:nvSpPr>
            <p:spPr>
              <a:xfrm flipH="1">
                <a:off x="7067630" y="2172360"/>
                <a:ext cx="169727" cy="305436"/>
              </a:xfrm>
              <a:prstGeom prst="chevron">
                <a:avLst>
                  <a:gd name="adj" fmla="val 70391"/>
                </a:avLst>
              </a:prstGeom>
              <a:solidFill>
                <a:srgbClr val="0072C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16" name="Облачко с текстом: прямоугольное со скругленными углами 15">
            <a:extLst>
              <a:ext uri="{FF2B5EF4-FFF2-40B4-BE49-F238E27FC236}">
                <a16:creationId xmlns:a16="http://schemas.microsoft.com/office/drawing/2014/main" xmlns="" id="{1272A0B9-06CF-413B-9631-7BB804DC5B39}"/>
              </a:ext>
            </a:extLst>
          </p:cNvPr>
          <p:cNvSpPr/>
          <p:nvPr/>
        </p:nvSpPr>
        <p:spPr>
          <a:xfrm>
            <a:off x="1270760" y="4152057"/>
            <a:ext cx="2514822" cy="868574"/>
          </a:xfrm>
          <a:prstGeom prst="wedgeRoundRectCallout">
            <a:avLst>
              <a:gd name="adj1" fmla="val 11745"/>
              <a:gd name="adj2" fmla="val -95868"/>
              <a:gd name="adj3" fmla="val 16667"/>
            </a:avLst>
          </a:prstGeom>
          <a:solidFill>
            <a:schemeClr val="bg1"/>
          </a:solidFill>
          <a:ln>
            <a:noFill/>
          </a:ln>
          <a:effectLst>
            <a:outerShdw blurRad="254000" dist="63500" dir="5400000" algn="t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000"/>
              </a:lnSpc>
            </a:pPr>
            <a:r>
              <a:rPr lang="ru-RU" sz="1800" b="1" dirty="0">
                <a:solidFill>
                  <a:srgbClr val="2B3649"/>
                </a:solidFill>
                <a:ea typeface="Verdana" panose="020B0604030504040204" pitchFamily="34" charset="0"/>
                <a:cs typeface="Calibri" panose="020F0502020204030204" pitchFamily="34" charset="0"/>
              </a:rPr>
              <a:t>Разработка в России</a:t>
            </a:r>
          </a:p>
          <a:p>
            <a:pPr algn="ctr">
              <a:lnSpc>
                <a:spcPts val="2000"/>
              </a:lnSpc>
            </a:pPr>
            <a:r>
              <a:rPr lang="ru-RU" sz="1800" b="1" dirty="0">
                <a:solidFill>
                  <a:srgbClr val="00549F"/>
                </a:solidFill>
                <a:ea typeface="Verdana" panose="020B0604030504040204" pitchFamily="34" charset="0"/>
                <a:cs typeface="Calibri" panose="020F0502020204030204" pitchFamily="34" charset="0"/>
              </a:rPr>
              <a:t>Глобальные продажи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95044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AB1CFD34-D1BC-48E7-9D95-6875485A01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6445"/>
          <a:stretch/>
        </p:blipFill>
        <p:spPr>
          <a:xfrm>
            <a:off x="5927281" y="377506"/>
            <a:ext cx="6264719" cy="59513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E488317-C746-1540-936A-B56AEFBA9B5E}"/>
              </a:ext>
            </a:extLst>
          </p:cNvPr>
          <p:cNvSpPr txBox="1"/>
          <p:nvPr/>
        </p:nvSpPr>
        <p:spPr>
          <a:xfrm>
            <a:off x="2335624" y="4598908"/>
            <a:ext cx="33480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</a:rPr>
              <a:t>Виктор Фадеев</a:t>
            </a:r>
          </a:p>
          <a:p>
            <a:r>
              <a:rPr lang="ru-RU" sz="1600" dirty="0">
                <a:solidFill>
                  <a:schemeClr val="bg1"/>
                </a:solidFill>
              </a:rPr>
              <a:t>Директор по маркетингу и продажам платформы</a:t>
            </a:r>
          </a:p>
          <a:p>
            <a:endParaRPr lang="ru-RU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v.fadeev@haulmont.com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7055AC8-8195-8E41-A9FE-5CED34D34F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24" b="11953"/>
          <a:stretch/>
        </p:blipFill>
        <p:spPr>
          <a:xfrm>
            <a:off x="707130" y="4572034"/>
            <a:ext cx="1330116" cy="1323439"/>
          </a:xfrm>
          <a:prstGeom prst="ellipse">
            <a:avLst/>
          </a:prstGeom>
          <a:ln w="28575" cap="rnd">
            <a:solidFill>
              <a:schemeClr val="bg1"/>
            </a:solidFill>
          </a:ln>
          <a:effectLst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3D7DF18-F9AF-4D45-9CA0-E247437AD922}"/>
              </a:ext>
            </a:extLst>
          </p:cNvPr>
          <p:cNvSpPr txBox="1"/>
          <p:nvPr/>
        </p:nvSpPr>
        <p:spPr>
          <a:xfrm>
            <a:off x="672638" y="1472422"/>
            <a:ext cx="15072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</a:rPr>
              <a:t>www.jmix.ru</a:t>
            </a:r>
            <a:endParaRPr lang="x-none" sz="2000" dirty="0">
              <a:solidFill>
                <a:schemeClr val="bg1"/>
              </a:solidFill>
            </a:endParaRPr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xmlns="" id="{EE74A7EC-A65A-47FC-9011-531287AAE52B}"/>
              </a:ext>
            </a:extLst>
          </p:cNvPr>
          <p:cNvSpPr txBox="1">
            <a:spLocks/>
          </p:cNvSpPr>
          <p:nvPr/>
        </p:nvSpPr>
        <p:spPr>
          <a:xfrm>
            <a:off x="607164" y="2470218"/>
            <a:ext cx="3781759" cy="150288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+mj-cs"/>
              </a:defRPr>
            </a:lvl1pPr>
          </a:lstStyle>
          <a:p>
            <a:pPr>
              <a:lnSpc>
                <a:spcPts val="5000"/>
              </a:lnSpc>
            </a:pPr>
            <a:r>
              <a:rPr lang="ru-RU" sz="4800" dirty="0"/>
              <a:t>Благодарю за внимание</a:t>
            </a:r>
            <a:endParaRPr lang="x-none" sz="48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FB5C0F1F-49AC-4FD0-98A1-619099E625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07130" y="544028"/>
            <a:ext cx="2392403" cy="731794"/>
          </a:xfrm>
          <a:prstGeom prst="rect">
            <a:avLst/>
          </a:prstGeom>
        </p:spPr>
      </p:pic>
      <p:grpSp>
        <p:nvGrpSpPr>
          <p:cNvPr id="35" name="Группа 34">
            <a:extLst>
              <a:ext uri="{FF2B5EF4-FFF2-40B4-BE49-F238E27FC236}">
                <a16:creationId xmlns:a16="http://schemas.microsoft.com/office/drawing/2014/main" xmlns="" id="{3A1A3257-457A-421C-9A0B-0D8DB7B3CEE9}"/>
              </a:ext>
            </a:extLst>
          </p:cNvPr>
          <p:cNvGrpSpPr/>
          <p:nvPr/>
        </p:nvGrpSpPr>
        <p:grpSpPr>
          <a:xfrm>
            <a:off x="6265229" y="1304018"/>
            <a:ext cx="4750879" cy="1325902"/>
            <a:chOff x="6265229" y="1304018"/>
            <a:chExt cx="4750879" cy="1325902"/>
          </a:xfrm>
        </p:grpSpPr>
        <p:sp>
          <p:nvSpPr>
            <p:cNvPr id="14" name="Облачко с текстом: прямоугольное со скругленными углами 13">
              <a:extLst>
                <a:ext uri="{FF2B5EF4-FFF2-40B4-BE49-F238E27FC236}">
                  <a16:creationId xmlns:a16="http://schemas.microsoft.com/office/drawing/2014/main" xmlns="" id="{3E079F0A-34ED-4269-A2B8-32BFC00969CF}"/>
                </a:ext>
              </a:extLst>
            </p:cNvPr>
            <p:cNvSpPr/>
            <p:nvPr/>
          </p:nvSpPr>
          <p:spPr>
            <a:xfrm>
              <a:off x="7910477" y="1630500"/>
              <a:ext cx="763003" cy="212559"/>
            </a:xfrm>
            <a:prstGeom prst="wedgeRoundRectCallout">
              <a:avLst>
                <a:gd name="adj1" fmla="val -36009"/>
                <a:gd name="adj2" fmla="val 117762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000" dirty="0">
                  <a:solidFill>
                    <a:srgbClr val="4C4C4C"/>
                  </a:solidFill>
                </a:rPr>
                <a:t>Москва</a:t>
              </a:r>
            </a:p>
          </p:txBody>
        </p:sp>
        <p:sp>
          <p:nvSpPr>
            <p:cNvPr id="15" name="Облачко с текстом: прямоугольное со скругленными углами 14">
              <a:extLst>
                <a:ext uri="{FF2B5EF4-FFF2-40B4-BE49-F238E27FC236}">
                  <a16:creationId xmlns:a16="http://schemas.microsoft.com/office/drawing/2014/main" xmlns="" id="{C4F5A498-C811-49B9-8FE4-E3DDABFA05BE}"/>
                </a:ext>
              </a:extLst>
            </p:cNvPr>
            <p:cNvSpPr/>
            <p:nvPr/>
          </p:nvSpPr>
          <p:spPr>
            <a:xfrm flipH="1">
              <a:off x="9957575" y="2210142"/>
              <a:ext cx="1058533" cy="212559"/>
            </a:xfrm>
            <a:prstGeom prst="wedgeRoundRectCallout">
              <a:avLst>
                <a:gd name="adj1" fmla="val -36009"/>
                <a:gd name="adj2" fmla="val 117762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000" dirty="0">
                  <a:solidFill>
                    <a:srgbClr val="4C4C4C"/>
                  </a:solidFill>
                </a:rPr>
                <a:t>Владивосток</a:t>
              </a:r>
            </a:p>
          </p:txBody>
        </p:sp>
        <p:sp>
          <p:nvSpPr>
            <p:cNvPr id="16" name="Облачко с текстом: прямоугольное со скругленными углами 15">
              <a:extLst>
                <a:ext uri="{FF2B5EF4-FFF2-40B4-BE49-F238E27FC236}">
                  <a16:creationId xmlns:a16="http://schemas.microsoft.com/office/drawing/2014/main" xmlns="" id="{4EAE4CC6-F573-4E85-B2C4-AA3F157AB1C4}"/>
                </a:ext>
              </a:extLst>
            </p:cNvPr>
            <p:cNvSpPr/>
            <p:nvPr/>
          </p:nvSpPr>
          <p:spPr>
            <a:xfrm flipH="1">
              <a:off x="8875539" y="1534775"/>
              <a:ext cx="834925" cy="212559"/>
            </a:xfrm>
            <a:prstGeom prst="wedgeRoundRectCallout">
              <a:avLst>
                <a:gd name="adj1" fmla="val 45607"/>
                <a:gd name="adj2" fmla="val 103726"/>
                <a:gd name="adj3" fmla="val 16667"/>
              </a:avLst>
            </a:prstGeom>
            <a:solidFill>
              <a:srgbClr val="002F4C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000" dirty="0">
                  <a:solidFill>
                    <a:schemeClr val="bg1"/>
                  </a:solidFill>
                </a:rPr>
                <a:t>Тольятти</a:t>
              </a:r>
            </a:p>
          </p:txBody>
        </p:sp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xmlns="" id="{8236C86E-5516-43C6-AFCC-3FC3F0A9CC52}"/>
                </a:ext>
              </a:extLst>
            </p:cNvPr>
            <p:cNvSpPr/>
            <p:nvPr/>
          </p:nvSpPr>
          <p:spPr>
            <a:xfrm>
              <a:off x="8725730" y="2040910"/>
              <a:ext cx="106844" cy="1068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8" name="Облачко с текстом: прямоугольное со скругленными углами 17">
              <a:extLst>
                <a:ext uri="{FF2B5EF4-FFF2-40B4-BE49-F238E27FC236}">
                  <a16:creationId xmlns:a16="http://schemas.microsoft.com/office/drawing/2014/main" xmlns="" id="{916B0DBE-EB9F-496D-B041-4FD356CCD9C1}"/>
                </a:ext>
              </a:extLst>
            </p:cNvPr>
            <p:cNvSpPr/>
            <p:nvPr/>
          </p:nvSpPr>
          <p:spPr>
            <a:xfrm flipH="1">
              <a:off x="8725730" y="1779206"/>
              <a:ext cx="834925" cy="212559"/>
            </a:xfrm>
            <a:prstGeom prst="wedgeRoundRectCallout">
              <a:avLst>
                <a:gd name="adj1" fmla="val 45607"/>
                <a:gd name="adj2" fmla="val 103726"/>
                <a:gd name="adj3" fmla="val 16667"/>
              </a:avLst>
            </a:prstGeom>
            <a:solidFill>
              <a:srgbClr val="002F4C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000" dirty="0">
                  <a:solidFill>
                    <a:schemeClr val="bg1"/>
                  </a:solidFill>
                </a:rPr>
                <a:t>Самара</a:t>
              </a:r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xmlns="" id="{90222096-9A14-4961-8892-54A5302A73D0}"/>
                </a:ext>
              </a:extLst>
            </p:cNvPr>
            <p:cNvSpPr/>
            <p:nvPr/>
          </p:nvSpPr>
          <p:spPr>
            <a:xfrm>
              <a:off x="8517630" y="2116121"/>
              <a:ext cx="106844" cy="1068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20" name="Облачко с текстом: прямоугольное со скругленными углами 19">
              <a:extLst>
                <a:ext uri="{FF2B5EF4-FFF2-40B4-BE49-F238E27FC236}">
                  <a16:creationId xmlns:a16="http://schemas.microsoft.com/office/drawing/2014/main" xmlns="" id="{5C5BED65-9105-4394-AF5A-9DA6F810368C}"/>
                </a:ext>
              </a:extLst>
            </p:cNvPr>
            <p:cNvSpPr/>
            <p:nvPr/>
          </p:nvSpPr>
          <p:spPr>
            <a:xfrm flipH="1">
              <a:off x="7748134" y="2266703"/>
              <a:ext cx="834925" cy="212559"/>
            </a:xfrm>
            <a:prstGeom prst="wedgeRoundRectCallout">
              <a:avLst>
                <a:gd name="adj1" fmla="val -49080"/>
                <a:gd name="adj2" fmla="val -96274"/>
                <a:gd name="adj3" fmla="val 16667"/>
              </a:avLst>
            </a:prstGeom>
            <a:solidFill>
              <a:srgbClr val="002F4C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000" dirty="0">
                  <a:solidFill>
                    <a:schemeClr val="bg1"/>
                  </a:solidFill>
                </a:rPr>
                <a:t>Саратов</a:t>
              </a:r>
            </a:p>
          </p:txBody>
        </p:sp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xmlns="" id="{282B4F0A-F9D4-499F-AF60-16B2A7D80BC1}"/>
                </a:ext>
              </a:extLst>
            </p:cNvPr>
            <p:cNvSpPr/>
            <p:nvPr/>
          </p:nvSpPr>
          <p:spPr>
            <a:xfrm>
              <a:off x="7904367" y="2124032"/>
              <a:ext cx="106844" cy="1068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22" name="Облачко с текстом: прямоугольное со скругленными углами 21">
              <a:extLst>
                <a:ext uri="{FF2B5EF4-FFF2-40B4-BE49-F238E27FC236}">
                  <a16:creationId xmlns:a16="http://schemas.microsoft.com/office/drawing/2014/main" xmlns="" id="{769FCBF2-9515-4B07-86E6-97629B96BD8F}"/>
                </a:ext>
              </a:extLst>
            </p:cNvPr>
            <p:cNvSpPr/>
            <p:nvPr/>
          </p:nvSpPr>
          <p:spPr>
            <a:xfrm flipH="1">
              <a:off x="7607645" y="1885486"/>
              <a:ext cx="834925" cy="212559"/>
            </a:xfrm>
            <a:prstGeom prst="wedgeRoundRectCallout">
              <a:avLst>
                <a:gd name="adj1" fmla="val 7197"/>
                <a:gd name="adj2" fmla="val 93200"/>
                <a:gd name="adj3" fmla="val 16667"/>
              </a:avLst>
            </a:prstGeom>
            <a:solidFill>
              <a:srgbClr val="002F4C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000" dirty="0">
                  <a:solidFill>
                    <a:schemeClr val="bg1"/>
                  </a:solidFill>
                </a:rPr>
                <a:t>Воронеж</a:t>
              </a:r>
            </a:p>
          </p:txBody>
        </p:sp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xmlns="" id="{3E1E9547-EE82-475B-A338-732EF9825899}"/>
                </a:ext>
              </a:extLst>
            </p:cNvPr>
            <p:cNvSpPr/>
            <p:nvPr/>
          </p:nvSpPr>
          <p:spPr>
            <a:xfrm>
              <a:off x="9552692" y="2159860"/>
              <a:ext cx="106844" cy="1068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24" name="Облачко с текстом: прямоугольное со скругленными углами 23">
              <a:extLst>
                <a:ext uri="{FF2B5EF4-FFF2-40B4-BE49-F238E27FC236}">
                  <a16:creationId xmlns:a16="http://schemas.microsoft.com/office/drawing/2014/main" xmlns="" id="{46C4CBE5-59DA-4394-A907-C40DF7BF35B5}"/>
                </a:ext>
              </a:extLst>
            </p:cNvPr>
            <p:cNvSpPr/>
            <p:nvPr/>
          </p:nvSpPr>
          <p:spPr>
            <a:xfrm flipH="1">
              <a:off x="8969182" y="2363939"/>
              <a:ext cx="741282" cy="212559"/>
            </a:xfrm>
            <a:prstGeom prst="wedgeRoundRectCallout">
              <a:avLst>
                <a:gd name="adj1" fmla="val -34600"/>
                <a:gd name="adj2" fmla="val -117326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000" dirty="0">
                  <a:solidFill>
                    <a:srgbClr val="4C4C4C"/>
                  </a:solidFill>
                </a:rPr>
                <a:t>Алматы</a:t>
              </a:r>
            </a:p>
          </p:txBody>
        </p:sp>
        <p:sp>
          <p:nvSpPr>
            <p:cNvPr id="25" name="Овал 24">
              <a:extLst>
                <a:ext uri="{FF2B5EF4-FFF2-40B4-BE49-F238E27FC236}">
                  <a16:creationId xmlns:a16="http://schemas.microsoft.com/office/drawing/2014/main" xmlns="" id="{FD9154F4-1B7D-416B-9DC2-6B4DE50CFD88}"/>
                </a:ext>
              </a:extLst>
            </p:cNvPr>
            <p:cNvSpPr/>
            <p:nvPr/>
          </p:nvSpPr>
          <p:spPr>
            <a:xfrm>
              <a:off x="7363841" y="1629935"/>
              <a:ext cx="106844" cy="1068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26" name="Облачко с текстом: прямоугольное со скругленными углами 25">
              <a:extLst>
                <a:ext uri="{FF2B5EF4-FFF2-40B4-BE49-F238E27FC236}">
                  <a16:creationId xmlns:a16="http://schemas.microsoft.com/office/drawing/2014/main" xmlns="" id="{BF6B180E-621B-4C0E-9A07-8A82FFEF4BB1}"/>
                </a:ext>
              </a:extLst>
            </p:cNvPr>
            <p:cNvSpPr/>
            <p:nvPr/>
          </p:nvSpPr>
          <p:spPr>
            <a:xfrm>
              <a:off x="7217641" y="1304018"/>
              <a:ext cx="1385674" cy="212559"/>
            </a:xfrm>
            <a:prstGeom prst="wedgeRoundRectCallout">
              <a:avLst>
                <a:gd name="adj1" fmla="val -36009"/>
                <a:gd name="adj2" fmla="val 117762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000" dirty="0">
                  <a:solidFill>
                    <a:srgbClr val="4C4C4C"/>
                  </a:solidFill>
                </a:rPr>
                <a:t>Санкт- Петербург</a:t>
              </a:r>
            </a:p>
          </p:txBody>
        </p:sp>
        <p:sp>
          <p:nvSpPr>
            <p:cNvPr id="27" name="Овал 26">
              <a:extLst>
                <a:ext uri="{FF2B5EF4-FFF2-40B4-BE49-F238E27FC236}">
                  <a16:creationId xmlns:a16="http://schemas.microsoft.com/office/drawing/2014/main" xmlns="" id="{D101C88F-4CBD-4BB9-BD03-3B7BED7C48C7}"/>
                </a:ext>
              </a:extLst>
            </p:cNvPr>
            <p:cNvSpPr/>
            <p:nvPr/>
          </p:nvSpPr>
          <p:spPr>
            <a:xfrm>
              <a:off x="6361423" y="2031432"/>
              <a:ext cx="106844" cy="1068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28" name="Облачко с текстом: прямоугольное со скругленными углами 27">
              <a:extLst>
                <a:ext uri="{FF2B5EF4-FFF2-40B4-BE49-F238E27FC236}">
                  <a16:creationId xmlns:a16="http://schemas.microsoft.com/office/drawing/2014/main" xmlns="" id="{F1AD0BBC-8ED8-4594-B564-A547C6314A00}"/>
                </a:ext>
              </a:extLst>
            </p:cNvPr>
            <p:cNvSpPr/>
            <p:nvPr/>
          </p:nvSpPr>
          <p:spPr>
            <a:xfrm>
              <a:off x="6265229" y="1736780"/>
              <a:ext cx="952412" cy="212559"/>
            </a:xfrm>
            <a:prstGeom prst="wedgeRoundRectCallout">
              <a:avLst>
                <a:gd name="adj1" fmla="val -36009"/>
                <a:gd name="adj2" fmla="val 117762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000" dirty="0">
                  <a:solidFill>
                    <a:srgbClr val="4C4C4C"/>
                  </a:solidFill>
                </a:rPr>
                <a:t>Лондон</a:t>
              </a:r>
            </a:p>
          </p:txBody>
        </p:sp>
        <p:sp>
          <p:nvSpPr>
            <p:cNvPr id="34" name="Овал 33">
              <a:extLst>
                <a:ext uri="{FF2B5EF4-FFF2-40B4-BE49-F238E27FC236}">
                  <a16:creationId xmlns:a16="http://schemas.microsoft.com/office/drawing/2014/main" xmlns="" id="{4FA10F0B-3559-40F1-BEC7-496586393A1E}"/>
                </a:ext>
              </a:extLst>
            </p:cNvPr>
            <p:cNvSpPr/>
            <p:nvPr/>
          </p:nvSpPr>
          <p:spPr>
            <a:xfrm>
              <a:off x="10790966" y="2523076"/>
              <a:ext cx="106844" cy="1068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01083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xmlns="" id="{D50283AA-1D1E-944B-B935-9593EF65B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Предпосылки ускорения </a:t>
            </a:r>
            <a:r>
              <a:rPr lang="ru-RU" dirty="0" err="1"/>
              <a:t>цифровизации</a:t>
            </a:r>
            <a:r>
              <a:rPr lang="ru-RU" dirty="0"/>
              <a:t> отрасли</a:t>
            </a:r>
            <a:endParaRPr lang="x-none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xmlns="" id="{DA03F4C5-3139-D74B-9CE0-E8E616E11188}"/>
              </a:ext>
            </a:extLst>
          </p:cNvPr>
          <p:cNvSpPr txBox="1">
            <a:spLocks/>
          </p:cNvSpPr>
          <p:nvPr/>
        </p:nvSpPr>
        <p:spPr>
          <a:xfrm>
            <a:off x="669923" y="1604846"/>
            <a:ext cx="9765982" cy="21450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ts val="2600"/>
              </a:lnSpc>
              <a:spcBef>
                <a:spcPts val="1200"/>
              </a:spcBef>
              <a:buClr>
                <a:srgbClr val="00549F"/>
              </a:buClr>
              <a:buFont typeface="+mj-lt"/>
              <a:buAutoNum type="arabicPeriod"/>
            </a:pPr>
            <a:r>
              <a:rPr lang="ru-RU" sz="2200" dirty="0">
                <a:solidFill>
                  <a:srgbClr val="2B3649"/>
                </a:solidFill>
              </a:rPr>
              <a:t>Создана технологическая основа для внедрения информационного обмена на основе ЕИМ</a:t>
            </a:r>
          </a:p>
          <a:p>
            <a:pPr marL="457200" indent="-457200">
              <a:lnSpc>
                <a:spcPts val="2600"/>
              </a:lnSpc>
              <a:spcBef>
                <a:spcPts val="1200"/>
              </a:spcBef>
              <a:buClr>
                <a:srgbClr val="00549F"/>
              </a:buClr>
              <a:buFont typeface="+mj-lt"/>
              <a:buAutoNum type="arabicPeriod"/>
            </a:pPr>
            <a:r>
              <a:rPr lang="ru-RU" sz="2200" dirty="0">
                <a:solidFill>
                  <a:srgbClr val="2B3649"/>
                </a:solidFill>
              </a:rPr>
              <a:t>Введены в действие национальные стандарты серии ГОСТ</a:t>
            </a:r>
            <a:r>
              <a:rPr lang="en-US" sz="2200" dirty="0">
                <a:solidFill>
                  <a:srgbClr val="2B3649"/>
                </a:solidFill>
              </a:rPr>
              <a:t> </a:t>
            </a:r>
            <a:r>
              <a:rPr lang="ru-RU" sz="2200" dirty="0">
                <a:solidFill>
                  <a:srgbClr val="2B3649"/>
                </a:solidFill>
              </a:rPr>
              <a:t>Р</a:t>
            </a:r>
            <a:r>
              <a:rPr lang="en-US" sz="2200" dirty="0">
                <a:solidFill>
                  <a:srgbClr val="2B3649"/>
                </a:solidFill>
              </a:rPr>
              <a:t> </a:t>
            </a:r>
            <a:r>
              <a:rPr lang="ru-RU" sz="2200" dirty="0">
                <a:solidFill>
                  <a:srgbClr val="2B3649"/>
                </a:solidFill>
              </a:rPr>
              <a:t>58651</a:t>
            </a:r>
          </a:p>
          <a:p>
            <a:pPr marL="457200" indent="-457200">
              <a:lnSpc>
                <a:spcPts val="2600"/>
              </a:lnSpc>
              <a:spcBef>
                <a:spcPts val="1200"/>
              </a:spcBef>
              <a:buClr>
                <a:srgbClr val="00549F"/>
              </a:buClr>
              <a:buFont typeface="+mj-lt"/>
              <a:buAutoNum type="arabicPeriod"/>
            </a:pPr>
            <a:r>
              <a:rPr lang="ru-RU" sz="2200" dirty="0">
                <a:solidFill>
                  <a:srgbClr val="2B3649"/>
                </a:solidFill>
              </a:rPr>
              <a:t>Перевод информационного обмена с ДЗО ПАО «</a:t>
            </a:r>
            <a:r>
              <a:rPr lang="ru-RU" sz="2200" dirty="0" err="1">
                <a:solidFill>
                  <a:srgbClr val="2B3649"/>
                </a:solidFill>
              </a:rPr>
              <a:t>Россети</a:t>
            </a:r>
            <a:r>
              <a:rPr lang="ru-RU" sz="2200" dirty="0">
                <a:solidFill>
                  <a:srgbClr val="2B3649"/>
                </a:solidFill>
              </a:rPr>
              <a:t>» на ГОСТ</a:t>
            </a:r>
            <a:r>
              <a:rPr lang="en-US" sz="2200" dirty="0">
                <a:solidFill>
                  <a:srgbClr val="2B3649"/>
                </a:solidFill>
              </a:rPr>
              <a:t> </a:t>
            </a:r>
            <a:r>
              <a:rPr lang="ru-RU" sz="2200" dirty="0">
                <a:solidFill>
                  <a:srgbClr val="2B3649"/>
                </a:solidFill>
              </a:rPr>
              <a:t>Р</a:t>
            </a:r>
            <a:r>
              <a:rPr lang="en-US" sz="2200" dirty="0">
                <a:solidFill>
                  <a:srgbClr val="2B3649"/>
                </a:solidFill>
              </a:rPr>
              <a:t> </a:t>
            </a:r>
            <a:r>
              <a:rPr lang="ru-RU" sz="2200" dirty="0">
                <a:solidFill>
                  <a:srgbClr val="2B3649"/>
                </a:solidFill>
              </a:rPr>
              <a:t>58651 в</a:t>
            </a:r>
            <a:r>
              <a:rPr lang="en-US" sz="2200" dirty="0">
                <a:solidFill>
                  <a:srgbClr val="2B3649"/>
                </a:solidFill>
              </a:rPr>
              <a:t> </a:t>
            </a:r>
            <a:r>
              <a:rPr lang="ru-RU" sz="2200" dirty="0">
                <a:solidFill>
                  <a:srgbClr val="2B3649"/>
                </a:solidFill>
              </a:rPr>
              <a:t>период с 2021 по 2024 г.</a:t>
            </a:r>
            <a:endParaRPr lang="x-none" sz="2200" dirty="0">
              <a:solidFill>
                <a:srgbClr val="2B36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9140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CF4493A-E059-9747-B6E8-F0F7B811C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ru-RU" sz="2200" dirty="0"/>
              <a:t>Устаревший стек технологий</a:t>
            </a:r>
          </a:p>
          <a:p>
            <a:pPr>
              <a:spcAft>
                <a:spcPts val="1200"/>
              </a:spcAft>
            </a:pPr>
            <a:r>
              <a:rPr lang="ru-RU" sz="2200" dirty="0"/>
              <a:t>Закрытая архитектура</a:t>
            </a:r>
          </a:p>
          <a:p>
            <a:pPr>
              <a:spcAft>
                <a:spcPts val="1200"/>
              </a:spcAft>
            </a:pPr>
            <a:r>
              <a:rPr lang="ru-RU" sz="2200" dirty="0"/>
              <a:t>Не поддерживают интеграцию с ЕИМ</a:t>
            </a:r>
          </a:p>
          <a:p>
            <a:pPr>
              <a:spcAft>
                <a:spcPts val="1200"/>
              </a:spcAft>
            </a:pPr>
            <a:r>
              <a:rPr lang="ru-RU" sz="2200" dirty="0"/>
              <a:t>Зависимость от иностранного производителя</a:t>
            </a:r>
          </a:p>
          <a:p>
            <a:pPr>
              <a:spcAft>
                <a:spcPts val="1200"/>
              </a:spcAft>
            </a:pPr>
            <a:r>
              <a:rPr lang="ru-RU" sz="2200" dirty="0"/>
              <a:t>Высокая стоимость модернизации</a:t>
            </a:r>
          </a:p>
          <a:p>
            <a:pPr>
              <a:spcAft>
                <a:spcPts val="1200"/>
              </a:spcAft>
            </a:pPr>
            <a:r>
              <a:rPr lang="ru-RU" sz="2200" dirty="0"/>
              <a:t>Цифровая зрелость</a:t>
            </a:r>
          </a:p>
          <a:p>
            <a:pPr>
              <a:spcAft>
                <a:spcPts val="1200"/>
              </a:spcAft>
            </a:pPr>
            <a:r>
              <a:rPr lang="ru-RU" sz="2200" dirty="0"/>
              <a:t>Дефицит разработчиков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45DA039-73CD-AE4F-AA6F-BEDE495349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0" y="7041059"/>
            <a:ext cx="11988800" cy="1511300"/>
          </a:xfrm>
          <a:prstGeom prst="rect">
            <a:avLst/>
          </a:prstGeom>
        </p:spPr>
      </p:pic>
      <p:sp>
        <p:nvSpPr>
          <p:cNvPr id="8" name="Заголовок 7">
            <a:extLst>
              <a:ext uri="{FF2B5EF4-FFF2-40B4-BE49-F238E27FC236}">
                <a16:creationId xmlns:a16="http://schemas.microsoft.com/office/drawing/2014/main" xmlns="" id="{083E9284-79A4-4027-8BC7-A2C303598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0556" y="394283"/>
            <a:ext cx="4913242" cy="1063321"/>
          </a:xfrm>
        </p:spPr>
        <p:txBody>
          <a:bodyPr/>
          <a:lstStyle/>
          <a:p>
            <a:r>
              <a:rPr lang="ru-RU" dirty="0"/>
              <a:t>Факторы сдерживания модернизации систем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0FAE4C76-37A5-4CBE-A7F8-230980A9EE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92276" y="6347586"/>
            <a:ext cx="1199918" cy="24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7346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EEFE8658-FEC3-C84B-A90D-182288B85F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0556" y="2196555"/>
            <a:ext cx="4809081" cy="4078410"/>
          </a:xfrm>
        </p:spPr>
        <p:txBody>
          <a:bodyPr>
            <a:normAutofit/>
          </a:bodyPr>
          <a:lstStyle/>
          <a:p>
            <a:pPr>
              <a:lnSpc>
                <a:spcPts val="2800"/>
              </a:lnSpc>
              <a:spcAft>
                <a:spcPts val="1800"/>
              </a:spcAft>
            </a:pPr>
            <a:r>
              <a:rPr lang="ru-RU" sz="2200" dirty="0"/>
              <a:t>Готовые решения имеют  закрытую архитектуру и не дают быстро вносить бизнес- специфику</a:t>
            </a:r>
          </a:p>
          <a:p>
            <a:pPr>
              <a:lnSpc>
                <a:spcPts val="2800"/>
              </a:lnSpc>
              <a:spcAft>
                <a:spcPts val="1800"/>
              </a:spcAft>
            </a:pPr>
            <a:r>
              <a:rPr lang="ru-RU" sz="2200" dirty="0"/>
              <a:t>Погружение сторонних подрядчиков </a:t>
            </a:r>
            <a:r>
              <a:rPr lang="ru-RU" sz="2200"/>
              <a:t>в </a:t>
            </a:r>
            <a:r>
              <a:rPr lang="ru-RU" sz="2200" smtClean="0"/>
              <a:t>бизнес-специфику </a:t>
            </a:r>
            <a:r>
              <a:rPr lang="ru-RU" sz="2200" dirty="0"/>
              <a:t>требует времени и ресурсов. Создание качественного продукта затруднено</a:t>
            </a:r>
          </a:p>
        </p:txBody>
      </p:sp>
      <p:sp>
        <p:nvSpPr>
          <p:cNvPr id="4" name="Заголовок 7">
            <a:extLst>
              <a:ext uri="{FF2B5EF4-FFF2-40B4-BE49-F238E27FC236}">
                <a16:creationId xmlns:a16="http://schemas.microsoft.com/office/drawing/2014/main" xmlns="" id="{EC2AB173-8B38-4DE2-B825-6BB3226F004E}"/>
              </a:ext>
            </a:extLst>
          </p:cNvPr>
          <p:cNvSpPr txBox="1">
            <a:spLocks/>
          </p:cNvSpPr>
          <p:nvPr/>
        </p:nvSpPr>
        <p:spPr>
          <a:xfrm>
            <a:off x="6440556" y="394283"/>
            <a:ext cx="4913242" cy="1063321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549F"/>
                </a:solidFill>
                <a:latin typeface="+mn-lt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ru-RU" dirty="0"/>
              <a:t>Драйверы разработки на платформе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7ABFAC9-9C80-4D9F-96AC-B34A6FB9F7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92276" y="6347586"/>
            <a:ext cx="1199918" cy="24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7118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6C99FA08-E69E-4B0B-AA32-D2F74967917F}"/>
              </a:ext>
            </a:extLst>
          </p:cNvPr>
          <p:cNvSpPr/>
          <p:nvPr/>
        </p:nvSpPr>
        <p:spPr>
          <a:xfrm>
            <a:off x="1025265" y="1720824"/>
            <a:ext cx="3503143" cy="3503143"/>
          </a:xfrm>
          <a:prstGeom prst="ellipse">
            <a:avLst/>
          </a:prstGeom>
          <a:solidFill>
            <a:schemeClr val="bg1"/>
          </a:solidFill>
          <a:ln w="3810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30E9B30-CF4A-674B-B31A-8E9103DEE7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Фреймворк</a:t>
            </a:r>
            <a:endParaRPr lang="x-non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1D8EE5C-2F94-2746-B6B6-880EBCCF31D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25481" y="1085358"/>
            <a:ext cx="4153499" cy="635466"/>
          </a:xfrm>
        </p:spPr>
        <p:txBody>
          <a:bodyPr/>
          <a:lstStyle/>
          <a:p>
            <a:r>
              <a:rPr lang="ru-RU" dirty="0">
                <a:ea typeface="Calibri"/>
                <a:cs typeface="Calibri"/>
                <a:sym typeface="Calibri"/>
              </a:rPr>
              <a:t>Проверенная архитектура основанная на </a:t>
            </a:r>
            <a:r>
              <a:rPr lang="de-DE" dirty="0">
                <a:ea typeface="Calibri"/>
                <a:cs typeface="Calibri"/>
                <a:sym typeface="Calibri"/>
              </a:rPr>
              <a:t>open</a:t>
            </a:r>
            <a:r>
              <a:rPr lang="en-US" dirty="0">
                <a:ea typeface="Calibri"/>
                <a:cs typeface="Calibri"/>
                <a:sym typeface="Calibri"/>
              </a:rPr>
              <a:t>-source </a:t>
            </a:r>
            <a:r>
              <a:rPr lang="ru-RU" dirty="0">
                <a:ea typeface="Calibri"/>
                <a:cs typeface="Calibri"/>
                <a:sym typeface="Calibri"/>
              </a:rPr>
              <a:t>стеке технологий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F524CA1F-1F41-4C4A-BF4F-53A24245A4F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DevOps</a:t>
            </a:r>
            <a:endParaRPr lang="x-none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6E64343E-5C43-184F-9F7C-6C679E14AC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05385" y="5893571"/>
            <a:ext cx="4866931" cy="533214"/>
          </a:xfrm>
        </p:spPr>
        <p:txBody>
          <a:bodyPr/>
          <a:lstStyle/>
          <a:p>
            <a:r>
              <a:rPr lang="ru-RU" dirty="0">
                <a:cs typeface="Calibri"/>
                <a:sym typeface="Calibri"/>
              </a:rPr>
              <a:t>Автоматизация процессов развертывания готовых приложений</a:t>
            </a:r>
            <a:endParaRPr lang="x-none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F0A088BB-8E29-1F40-8F4F-EED7ECF5545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Карты</a:t>
            </a:r>
            <a:endParaRPr lang="x-none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3403D87-63C0-FE45-A9C3-4C11D62AD96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18855" y="4688540"/>
            <a:ext cx="5138146" cy="601220"/>
          </a:xfrm>
        </p:spPr>
        <p:txBody>
          <a:bodyPr/>
          <a:lstStyle/>
          <a:p>
            <a:r>
              <a:rPr lang="ru-RU" dirty="0"/>
              <a:t>Быстрое создание геоинформационных сервисов с использованием картографии</a:t>
            </a:r>
            <a:endParaRPr lang="x-none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xmlns="" id="{86525E94-E180-AC44-B078-F871E94B242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ru-RU" dirty="0"/>
              <a:t>Студия</a:t>
            </a:r>
            <a:endParaRPr lang="x-none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B0617C90-8D58-8D45-AE4F-D8E2741CED4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ru-RU" dirty="0">
                <a:ea typeface="Calibri"/>
                <a:cs typeface="Calibri"/>
                <a:sym typeface="Calibri"/>
              </a:rPr>
              <a:t>Инструменты ускорения разработки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xmlns="" id="{54C8AF3F-DBEB-404C-B93C-27F5E8610F5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ru-RU" dirty="0"/>
              <a:t>Процессы</a:t>
            </a:r>
            <a:endParaRPr lang="x-none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xmlns="" id="{88174E45-8510-7E40-BD03-76757F165F8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754917" y="3468464"/>
            <a:ext cx="4802084" cy="591069"/>
          </a:xfrm>
        </p:spPr>
        <p:txBody>
          <a:bodyPr/>
          <a:lstStyle/>
          <a:p>
            <a:r>
              <a:rPr lang="ru-RU" dirty="0"/>
              <a:t>Дизайнер </a:t>
            </a:r>
            <a:r>
              <a:rPr lang="en-US" dirty="0"/>
              <a:t>BPMN 2.0</a:t>
            </a:r>
            <a:r>
              <a:rPr lang="ru-RU" dirty="0"/>
              <a:t> и промышленный движок управления бизнес-процессами</a:t>
            </a:r>
            <a:endParaRPr lang="x-none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D3AD20B-14A8-47F6-BAE7-A9DBB8083F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589" y="3024231"/>
            <a:ext cx="2756268" cy="843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0989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6">
            <a:extLst>
              <a:ext uri="{FF2B5EF4-FFF2-40B4-BE49-F238E27FC236}">
                <a16:creationId xmlns:a16="http://schemas.microsoft.com/office/drawing/2014/main" xmlns="" id="{12851ED6-1B5A-CA47-B1A3-E6C3945F6A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" t="4047" r="3957" b="7921"/>
          <a:stretch/>
        </p:blipFill>
        <p:spPr>
          <a:xfrm>
            <a:off x="1042760" y="357188"/>
            <a:ext cx="4324518" cy="2717602"/>
          </a:xfrm>
          <a:prstGeom prst="rect">
            <a:avLst/>
          </a:prstGeom>
          <a:effectLst>
            <a:outerShdw blurRad="241300" dist="139700" dir="5400000" algn="t" rotWithShape="0">
              <a:srgbClr val="2B3649">
                <a:alpha val="20000"/>
              </a:srgbClr>
            </a:outerShdw>
          </a:effectLst>
        </p:spPr>
      </p:pic>
      <p:pic>
        <p:nvPicPr>
          <p:cNvPr id="20" name="Рисунок 3">
            <a:extLst>
              <a:ext uri="{FF2B5EF4-FFF2-40B4-BE49-F238E27FC236}">
                <a16:creationId xmlns:a16="http://schemas.microsoft.com/office/drawing/2014/main" xmlns="" id="{1284C7E7-A740-5348-A567-CA10ABF3CA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2760" y="3765250"/>
            <a:ext cx="4324518" cy="2319924"/>
          </a:xfrm>
          <a:prstGeom prst="rect">
            <a:avLst/>
          </a:prstGeom>
          <a:effectLst>
            <a:outerShdw blurRad="241300" dist="139700" dir="5400000" algn="t" rotWithShape="0">
              <a:srgbClr val="2B3649">
                <a:alpha val="20000"/>
              </a:srgb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BF17640C-FA7A-CB4F-AF92-2EFD03EAA8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501" y="394608"/>
            <a:ext cx="4685878" cy="2704644"/>
          </a:xfrm>
          <a:prstGeom prst="rect">
            <a:avLst/>
          </a:prstGeom>
          <a:effectLst>
            <a:outerShdw blurRad="241300" dist="139700" dir="5400000" algn="t" rotWithShape="0">
              <a:srgbClr val="2B3649">
                <a:alpha val="20000"/>
              </a:srgb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83C2CF34-7803-8844-ABBA-CDFF762EC0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3362" y="3765250"/>
            <a:ext cx="4798156" cy="2355827"/>
          </a:xfrm>
          <a:prstGeom prst="rect">
            <a:avLst/>
          </a:prstGeom>
          <a:effectLst>
            <a:outerShdw blurRad="241300" dist="139700" dir="5400000" algn="t" rotWithShape="0">
              <a:srgbClr val="2B3649">
                <a:alpha val="20000"/>
              </a:srgbClr>
            </a:outerShdw>
          </a:effectLst>
        </p:spPr>
      </p:pic>
      <p:sp>
        <p:nvSpPr>
          <p:cNvPr id="23" name="Text Placeholder 3">
            <a:extLst>
              <a:ext uri="{FF2B5EF4-FFF2-40B4-BE49-F238E27FC236}">
                <a16:creationId xmlns:a16="http://schemas.microsoft.com/office/drawing/2014/main" xmlns="" id="{B9C6D89E-E583-3847-B685-CFE2E8D7F49F}"/>
              </a:ext>
            </a:extLst>
          </p:cNvPr>
          <p:cNvSpPr txBox="1">
            <a:spLocks/>
          </p:cNvSpPr>
          <p:nvPr/>
        </p:nvSpPr>
        <p:spPr>
          <a:xfrm>
            <a:off x="1902476" y="3184218"/>
            <a:ext cx="2605087" cy="39550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000" b="1" dirty="0">
                <a:solidFill>
                  <a:srgbClr val="00549F"/>
                </a:solidFill>
              </a:rPr>
              <a:t>Модель</a:t>
            </a:r>
            <a:r>
              <a:rPr lang="ru-RU" sz="2000" dirty="0"/>
              <a:t> </a:t>
            </a:r>
            <a:r>
              <a:rPr lang="ru-RU" sz="2000" b="1" dirty="0">
                <a:solidFill>
                  <a:srgbClr val="00549F"/>
                </a:solidFill>
              </a:rPr>
              <a:t>данных</a:t>
            </a:r>
            <a:endParaRPr lang="x-none" sz="2000" b="1" dirty="0">
              <a:solidFill>
                <a:srgbClr val="00549F"/>
              </a:solidFill>
            </a:endParaRP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xmlns="" id="{F8DC8F34-E931-7140-9ACE-025CAF301D82}"/>
              </a:ext>
            </a:extLst>
          </p:cNvPr>
          <p:cNvSpPr txBox="1">
            <a:spLocks/>
          </p:cNvSpPr>
          <p:nvPr/>
        </p:nvSpPr>
        <p:spPr>
          <a:xfrm>
            <a:off x="1621942" y="6193025"/>
            <a:ext cx="3166154" cy="39550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000" b="1" dirty="0">
                <a:solidFill>
                  <a:srgbClr val="00549F"/>
                </a:solidFill>
              </a:rPr>
              <a:t>Экраны пользователя</a:t>
            </a:r>
            <a:endParaRPr lang="x-none" sz="2000" b="1" dirty="0">
              <a:solidFill>
                <a:srgbClr val="00549F"/>
              </a:solidFill>
            </a:endParaRP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xmlns="" id="{AF719D54-DF86-CE4F-9CB6-7AAD3D6F06D4}"/>
              </a:ext>
            </a:extLst>
          </p:cNvPr>
          <p:cNvSpPr txBox="1">
            <a:spLocks/>
          </p:cNvSpPr>
          <p:nvPr/>
        </p:nvSpPr>
        <p:spPr>
          <a:xfrm>
            <a:off x="7559897" y="3184218"/>
            <a:ext cx="2605087" cy="39550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000" b="1" dirty="0">
                <a:solidFill>
                  <a:srgbClr val="00549F"/>
                </a:solidFill>
              </a:rPr>
              <a:t>Бизнес-процессы</a:t>
            </a:r>
            <a:endParaRPr lang="x-none" sz="2000" b="1" dirty="0">
              <a:solidFill>
                <a:srgbClr val="00549F"/>
              </a:solidFill>
            </a:endParaRP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xmlns="" id="{E37628CE-15AE-B542-8DD9-E48D73F8BC0A}"/>
              </a:ext>
            </a:extLst>
          </p:cNvPr>
          <p:cNvSpPr txBox="1">
            <a:spLocks/>
          </p:cNvSpPr>
          <p:nvPr/>
        </p:nvSpPr>
        <p:spPr>
          <a:xfrm>
            <a:off x="7559897" y="6193025"/>
            <a:ext cx="2605087" cy="39550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000" b="1" dirty="0">
                <a:solidFill>
                  <a:srgbClr val="00549F"/>
                </a:solidFill>
              </a:rPr>
              <a:t>Картография</a:t>
            </a:r>
            <a:endParaRPr lang="x-none" sz="2000" b="1" dirty="0">
              <a:solidFill>
                <a:srgbClr val="00549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5928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027AA72C-4A67-4E25-9593-50D86B3036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15060" t="12836" r="2" b="17"/>
          <a:stretch/>
        </p:blipFill>
        <p:spPr>
          <a:xfrm>
            <a:off x="5198080" y="882811"/>
            <a:ext cx="4727451" cy="4263887"/>
          </a:xfrm>
          <a:prstGeom prst="rect">
            <a:avLst/>
          </a:prstGeom>
        </p:spPr>
      </p:pic>
      <p:pic>
        <p:nvPicPr>
          <p:cNvPr id="41" name="Picture 2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xmlns="" id="{4FD28BF2-8AC8-4B77-A767-55C5F139D2F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8"/>
          <a:stretch/>
        </p:blipFill>
        <p:spPr>
          <a:xfrm>
            <a:off x="5570505" y="393795"/>
            <a:ext cx="6621495" cy="4523102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77BD218F-DC91-45E2-B8CC-67B726A3B32E}"/>
              </a:ext>
            </a:extLst>
          </p:cNvPr>
          <p:cNvSpPr/>
          <p:nvPr/>
        </p:nvSpPr>
        <p:spPr>
          <a:xfrm>
            <a:off x="128187" y="6146506"/>
            <a:ext cx="1469725" cy="454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C60C7B83-01E3-4054-8A19-A0113A8585BB}"/>
              </a:ext>
            </a:extLst>
          </p:cNvPr>
          <p:cNvSpPr/>
          <p:nvPr/>
        </p:nvSpPr>
        <p:spPr>
          <a:xfrm rot="5400000">
            <a:off x="5422797" y="-1554104"/>
            <a:ext cx="1346405" cy="12192000"/>
          </a:xfrm>
          <a:prstGeom prst="rect">
            <a:avLst/>
          </a:prstGeom>
          <a:solidFill>
            <a:srgbClr val="342A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B4DC86F-A958-4BB9-9014-A80AF72C1197}"/>
              </a:ext>
            </a:extLst>
          </p:cNvPr>
          <p:cNvSpPr txBox="1"/>
          <p:nvPr/>
        </p:nvSpPr>
        <p:spPr>
          <a:xfrm>
            <a:off x="1355759" y="1725985"/>
            <a:ext cx="2176882" cy="743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ru-RU" sz="2000" kern="800" spc="-50" dirty="0">
                <a:solidFill>
                  <a:srgbClr val="1D1C4A"/>
                </a:solidFill>
                <a:ea typeface="Roboto" panose="02000000000000000000" pitchFamily="2" charset="0"/>
                <a:cs typeface="Calibri" panose="020F0502020204030204" pitchFamily="34" charset="0"/>
              </a:rPr>
              <a:t>Фундамент </a:t>
            </a:r>
            <a:br>
              <a:rPr lang="ru-RU" sz="2000" kern="800" spc="-50" dirty="0">
                <a:solidFill>
                  <a:srgbClr val="1D1C4A"/>
                </a:solidFill>
                <a:ea typeface="Roboto" panose="02000000000000000000" pitchFamily="2" charset="0"/>
                <a:cs typeface="Calibri" panose="020F0502020204030204" pitchFamily="34" charset="0"/>
              </a:rPr>
            </a:br>
            <a:r>
              <a:rPr lang="ru-RU" sz="2000" kern="800" spc="-50" dirty="0">
                <a:solidFill>
                  <a:srgbClr val="1D1C4A"/>
                </a:solidFill>
                <a:ea typeface="Roboto" panose="02000000000000000000" pitchFamily="2" charset="0"/>
                <a:cs typeface="Calibri" panose="020F0502020204030204" pitchFamily="34" charset="0"/>
              </a:rPr>
              <a:t>решений </a:t>
            </a:r>
            <a:r>
              <a:rPr lang="en-US" sz="2000" kern="800" spc="-50" dirty="0" err="1">
                <a:solidFill>
                  <a:srgbClr val="1D1C4A"/>
                </a:solidFill>
                <a:ea typeface="Roboto" panose="02000000000000000000" pitchFamily="2" charset="0"/>
                <a:cs typeface="Calibri" panose="020F0502020204030204" pitchFamily="34" charset="0"/>
              </a:rPr>
              <a:t>Haulmont</a:t>
            </a:r>
            <a:r>
              <a:rPr lang="ru-RU" sz="2000" kern="800" spc="-50" dirty="0">
                <a:solidFill>
                  <a:srgbClr val="1D1C4A"/>
                </a:solidFill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8F65C7F3-2A73-47BF-BC4C-4F87426A16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743" y="5370186"/>
            <a:ext cx="1651321" cy="59653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57066291-1BBE-4C36-9876-0B644681B1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117" y="5487436"/>
            <a:ext cx="1410412" cy="362033"/>
          </a:xfrm>
          <a:prstGeom prst="rect">
            <a:avLst/>
          </a:prstGeom>
        </p:spPr>
      </p:pic>
      <p:pic>
        <p:nvPicPr>
          <p:cNvPr id="23" name="Picture 5">
            <a:extLst>
              <a:ext uri="{FF2B5EF4-FFF2-40B4-BE49-F238E27FC236}">
                <a16:creationId xmlns:a16="http://schemas.microsoft.com/office/drawing/2014/main" xmlns="" id="{A3AF9453-A732-40F8-AB46-80AC115122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20" y="5485368"/>
            <a:ext cx="2446169" cy="366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Google Shape;547;p16" descr="Картинки по запросу ikea logo png">
            <a:extLst>
              <a:ext uri="{FF2B5EF4-FFF2-40B4-BE49-F238E27FC236}">
                <a16:creationId xmlns:a16="http://schemas.microsoft.com/office/drawing/2014/main" xmlns="" id="{88D5BF45-0150-41BD-ACFD-AD6DDDD3A2B0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9">
            <a:alphaModFix/>
          </a:blip>
          <a:srcRect t="31614" b="32388"/>
          <a:stretch/>
        </p:blipFill>
        <p:spPr>
          <a:xfrm>
            <a:off x="9887832" y="5439750"/>
            <a:ext cx="1270700" cy="457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551;p16">
            <a:extLst>
              <a:ext uri="{FF2B5EF4-FFF2-40B4-BE49-F238E27FC236}">
                <a16:creationId xmlns:a16="http://schemas.microsoft.com/office/drawing/2014/main" xmlns="" id="{CE99363A-4B67-4D3D-AC94-A46BE5643C1E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432166" y="5476545"/>
            <a:ext cx="2063523" cy="383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571;p16">
            <a:extLst>
              <a:ext uri="{FF2B5EF4-FFF2-40B4-BE49-F238E27FC236}">
                <a16:creationId xmlns:a16="http://schemas.microsoft.com/office/drawing/2014/main" xmlns="" id="{28730B98-2407-4DA7-B0EA-98DD8BF85065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905685" y="6008916"/>
            <a:ext cx="1183626" cy="615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546;p16">
            <a:extLst>
              <a:ext uri="{FF2B5EF4-FFF2-40B4-BE49-F238E27FC236}">
                <a16:creationId xmlns:a16="http://schemas.microsoft.com/office/drawing/2014/main" xmlns="" id="{6B522B64-973B-46BC-8541-E2A6D27FE1B5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02149" y="6133964"/>
            <a:ext cx="2426725" cy="365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C7855618-EFA6-4567-8E81-9D163471E8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28" b="36817"/>
          <a:stretch/>
        </p:blipFill>
        <p:spPr bwMode="auto">
          <a:xfrm>
            <a:off x="5432847" y="6098514"/>
            <a:ext cx="1650560" cy="436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xmlns="" id="{485A26A7-AF44-4314-8C67-5D1B03BEB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936" y="6042524"/>
            <a:ext cx="1541733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F9240289-3B90-463B-837D-D9BC67F4BF4E}"/>
              </a:ext>
            </a:extLst>
          </p:cNvPr>
          <p:cNvSpPr txBox="1"/>
          <p:nvPr/>
        </p:nvSpPr>
        <p:spPr>
          <a:xfrm>
            <a:off x="1347069" y="2754402"/>
            <a:ext cx="2254550" cy="62600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lnSpc>
                <a:spcPts val="4000"/>
              </a:lnSpc>
            </a:pPr>
            <a:r>
              <a:rPr lang="ru-RU" sz="4400" kern="800" spc="-50" dirty="0">
                <a:solidFill>
                  <a:srgbClr val="1D1C4A"/>
                </a:solidFill>
                <a:ea typeface="Roboto" panose="02000000000000000000" pitchFamily="2" charset="0"/>
                <a:cs typeface="Calibri" panose="020F0502020204030204" pitchFamily="34" charset="0"/>
              </a:rPr>
              <a:t>60+</a:t>
            </a:r>
            <a:endParaRPr lang="ru-RU" dirty="0">
              <a:solidFill>
                <a:srgbClr val="1D1C4A"/>
              </a:solidFill>
            </a:endParaRP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xmlns="" id="{580811B3-461B-4506-A96C-A7400CD9AED5}"/>
              </a:ext>
            </a:extLst>
          </p:cNvPr>
          <p:cNvGrpSpPr/>
          <p:nvPr/>
        </p:nvGrpSpPr>
        <p:grpSpPr>
          <a:xfrm>
            <a:off x="719520" y="4044593"/>
            <a:ext cx="2551967" cy="916131"/>
            <a:chOff x="719520" y="4148223"/>
            <a:chExt cx="2551967" cy="916131"/>
          </a:xfrm>
        </p:grpSpPr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xmlns="" id="{0B1C558D-4671-4F1A-95B4-3A2E2B898B3E}"/>
                </a:ext>
              </a:extLst>
            </p:cNvPr>
            <p:cNvGrpSpPr/>
            <p:nvPr/>
          </p:nvGrpSpPr>
          <p:grpSpPr>
            <a:xfrm>
              <a:off x="1504657" y="4148223"/>
              <a:ext cx="1766830" cy="916131"/>
              <a:chOff x="1313851" y="4045622"/>
              <a:chExt cx="1766830" cy="916131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id="{D8F01279-F541-41BD-B3FB-7A1015DE4BF2}"/>
                  </a:ext>
                </a:extLst>
              </p:cNvPr>
              <p:cNvSpPr txBox="1"/>
              <p:nvPr/>
            </p:nvSpPr>
            <p:spPr>
              <a:xfrm>
                <a:off x="1313851" y="4045622"/>
                <a:ext cx="1766830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4000" b="1" dirty="0">
                    <a:solidFill>
                      <a:schemeClr val="bg1"/>
                    </a:solidFill>
                    <a:ea typeface="Roboto" panose="02000000000000000000" pitchFamily="2" charset="0"/>
                  </a:rPr>
                  <a:t>170</a:t>
                </a:r>
                <a:r>
                  <a:rPr lang="en-US" sz="2400" b="1" dirty="0">
                    <a:solidFill>
                      <a:schemeClr val="bg1"/>
                    </a:solidFill>
                    <a:ea typeface="Roboto" panose="02000000000000000000" pitchFamily="2" charset="0"/>
                  </a:rPr>
                  <a:t> </a:t>
                </a:r>
                <a:r>
                  <a:rPr lang="ru-RU" sz="2400" b="1" dirty="0">
                    <a:solidFill>
                      <a:schemeClr val="bg1"/>
                    </a:solidFill>
                    <a:ea typeface="Roboto" panose="02000000000000000000" pitchFamily="2" charset="0"/>
                  </a:rPr>
                  <a:t>стран</a:t>
                </a:r>
                <a:endParaRPr lang="en-US" sz="2400" dirty="0">
                  <a:solidFill>
                    <a:schemeClr val="bg1"/>
                  </a:solidFill>
                  <a:ea typeface="Roboto" panose="02000000000000000000" pitchFamily="2" charset="0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6D8C4C25-4842-4512-A49B-E6B143DC477F}"/>
                  </a:ext>
                </a:extLst>
              </p:cNvPr>
              <p:cNvSpPr txBox="1"/>
              <p:nvPr/>
            </p:nvSpPr>
            <p:spPr>
              <a:xfrm>
                <a:off x="1313851" y="4592421"/>
                <a:ext cx="13362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>
                    <a:solidFill>
                      <a:schemeClr val="bg1"/>
                    </a:solidFill>
                  </a:rPr>
                  <a:t>на 3 языках</a:t>
                </a:r>
              </a:p>
            </p:txBody>
          </p:sp>
        </p:grp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xmlns="" id="{24CCE314-D62D-4032-914F-7F3E658D0E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9520" y="4288754"/>
              <a:ext cx="727742" cy="727742"/>
            </a:xfrm>
            <a:prstGeom prst="rect">
              <a:avLst/>
            </a:prstGeom>
          </p:spPr>
        </p:pic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xmlns="" id="{5EA9825C-D8E8-48D1-8211-E774160E293F}"/>
              </a:ext>
            </a:extLst>
          </p:cNvPr>
          <p:cNvGrpSpPr/>
          <p:nvPr/>
        </p:nvGrpSpPr>
        <p:grpSpPr>
          <a:xfrm>
            <a:off x="4701567" y="4044593"/>
            <a:ext cx="2378843" cy="916131"/>
            <a:chOff x="4460934" y="4045622"/>
            <a:chExt cx="2378843" cy="916131"/>
          </a:xfrm>
        </p:grpSpPr>
        <p:grpSp>
          <p:nvGrpSpPr>
            <p:cNvPr id="40" name="Группа 39">
              <a:extLst>
                <a:ext uri="{FF2B5EF4-FFF2-40B4-BE49-F238E27FC236}">
                  <a16:creationId xmlns:a16="http://schemas.microsoft.com/office/drawing/2014/main" xmlns="" id="{463D8EF0-4902-452A-B6E9-E27B0C378A65}"/>
                </a:ext>
              </a:extLst>
            </p:cNvPr>
            <p:cNvGrpSpPr/>
            <p:nvPr/>
          </p:nvGrpSpPr>
          <p:grpSpPr>
            <a:xfrm>
              <a:off x="5246071" y="4045622"/>
              <a:ext cx="1593706" cy="916131"/>
              <a:chOff x="1313851" y="4045622"/>
              <a:chExt cx="1593706" cy="916131"/>
            </a:xfrm>
          </p:grpSpPr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xmlns="" id="{55FD5A23-3CA8-47A6-BCFE-222519A47C2B}"/>
                  </a:ext>
                </a:extLst>
              </p:cNvPr>
              <p:cNvSpPr txBox="1"/>
              <p:nvPr/>
            </p:nvSpPr>
            <p:spPr>
              <a:xfrm>
                <a:off x="1313851" y="4045622"/>
                <a:ext cx="159370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4000" b="1" dirty="0">
                    <a:solidFill>
                      <a:schemeClr val="bg1"/>
                    </a:solidFill>
                    <a:ea typeface="Roboto" panose="02000000000000000000" pitchFamily="2" charset="0"/>
                  </a:rPr>
                  <a:t>1000</a:t>
                </a:r>
                <a:r>
                  <a:rPr lang="en-US" sz="4000" b="1" dirty="0">
                    <a:solidFill>
                      <a:schemeClr val="bg1"/>
                    </a:solidFill>
                    <a:ea typeface="Roboto" panose="02000000000000000000" pitchFamily="2" charset="0"/>
                  </a:rPr>
                  <a:t> </a:t>
                </a:r>
                <a:r>
                  <a:rPr lang="ru-RU" sz="4000" b="1" dirty="0">
                    <a:solidFill>
                      <a:schemeClr val="bg1"/>
                    </a:solidFill>
                    <a:ea typeface="Roboto" panose="02000000000000000000" pitchFamily="2" charset="0"/>
                  </a:rPr>
                  <a:t>+</a:t>
                </a:r>
                <a:endParaRPr lang="en-US" sz="2400" dirty="0">
                  <a:solidFill>
                    <a:schemeClr val="bg1"/>
                  </a:solidFill>
                  <a:ea typeface="Roboto" panose="02000000000000000000" pitchFamily="2" charset="0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xmlns="" id="{C484B171-783E-4F5D-8AAE-13BA9F050976}"/>
                  </a:ext>
                </a:extLst>
              </p:cNvPr>
              <p:cNvSpPr txBox="1"/>
              <p:nvPr/>
            </p:nvSpPr>
            <p:spPr>
              <a:xfrm>
                <a:off x="1313851" y="4592421"/>
                <a:ext cx="11704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>
                    <a:solidFill>
                      <a:schemeClr val="bg1"/>
                    </a:solidFill>
                  </a:rPr>
                  <a:t>компаний</a:t>
                </a:r>
              </a:p>
            </p:txBody>
          </p:sp>
        </p:grpSp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xmlns="" id="{17A23450-3DAE-4CEE-9755-5A25E73860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60934" y="4186153"/>
              <a:ext cx="727742" cy="727742"/>
            </a:xfrm>
            <a:prstGeom prst="rect">
              <a:avLst/>
            </a:prstGeom>
          </p:spPr>
        </p:pic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xmlns="" id="{97181967-3458-4FD0-BC0D-F3D90C9C9315}"/>
              </a:ext>
            </a:extLst>
          </p:cNvPr>
          <p:cNvGrpSpPr/>
          <p:nvPr/>
        </p:nvGrpSpPr>
        <p:grpSpPr>
          <a:xfrm>
            <a:off x="8441847" y="3974257"/>
            <a:ext cx="2872055" cy="1131574"/>
            <a:chOff x="7011683" y="4045622"/>
            <a:chExt cx="2872055" cy="1131574"/>
          </a:xfrm>
        </p:grpSpPr>
        <p:grpSp>
          <p:nvGrpSpPr>
            <p:cNvPr id="45" name="Группа 44">
              <a:extLst>
                <a:ext uri="{FF2B5EF4-FFF2-40B4-BE49-F238E27FC236}">
                  <a16:creationId xmlns:a16="http://schemas.microsoft.com/office/drawing/2014/main" xmlns="" id="{DEFED011-2BA8-4187-8686-0585FCB05AA1}"/>
                </a:ext>
              </a:extLst>
            </p:cNvPr>
            <p:cNvGrpSpPr/>
            <p:nvPr/>
          </p:nvGrpSpPr>
          <p:grpSpPr>
            <a:xfrm>
              <a:off x="7796820" y="4045622"/>
              <a:ext cx="2086918" cy="1131574"/>
              <a:chOff x="1313851" y="4045622"/>
              <a:chExt cx="2086918" cy="1131574"/>
            </a:xfrm>
          </p:grpSpPr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xmlns="" id="{5D8E441E-5A74-4BFD-AD91-BF5AA92E6E49}"/>
                  </a:ext>
                </a:extLst>
              </p:cNvPr>
              <p:cNvSpPr txBox="1"/>
              <p:nvPr/>
            </p:nvSpPr>
            <p:spPr>
              <a:xfrm>
                <a:off x="1313851" y="4045622"/>
                <a:ext cx="1968809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chemeClr val="bg1"/>
                    </a:solidFill>
                    <a:ea typeface="Roboto" panose="02000000000000000000" pitchFamily="2" charset="0"/>
                  </a:rPr>
                  <a:t>25 </a:t>
                </a:r>
                <a:r>
                  <a:rPr lang="ru-RU" sz="4000" b="1" dirty="0">
                    <a:solidFill>
                      <a:schemeClr val="bg1"/>
                    </a:solidFill>
                    <a:ea typeface="Roboto" panose="02000000000000000000" pitchFamily="2" charset="0"/>
                  </a:rPr>
                  <a:t>000</a:t>
                </a:r>
                <a:r>
                  <a:rPr lang="en-US" sz="4000" b="1" dirty="0">
                    <a:solidFill>
                      <a:schemeClr val="bg1"/>
                    </a:solidFill>
                    <a:ea typeface="Roboto" panose="02000000000000000000" pitchFamily="2" charset="0"/>
                  </a:rPr>
                  <a:t> </a:t>
                </a:r>
                <a:r>
                  <a:rPr lang="ru-RU" sz="4000" b="1" dirty="0">
                    <a:solidFill>
                      <a:schemeClr val="bg1"/>
                    </a:solidFill>
                    <a:ea typeface="Roboto" panose="02000000000000000000" pitchFamily="2" charset="0"/>
                  </a:rPr>
                  <a:t>+</a:t>
                </a:r>
                <a:endParaRPr lang="en-US" sz="2400" dirty="0">
                  <a:solidFill>
                    <a:schemeClr val="bg1"/>
                  </a:solidFill>
                  <a:ea typeface="Roboto" panose="02000000000000000000" pitchFamily="2" charset="0"/>
                </a:endParaRP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xmlns="" id="{75C8BF7E-2E2F-4F0E-83DE-4A71D2F58B28}"/>
                  </a:ext>
                </a:extLst>
              </p:cNvPr>
              <p:cNvSpPr txBox="1"/>
              <p:nvPr/>
            </p:nvSpPr>
            <p:spPr>
              <a:xfrm>
                <a:off x="1313851" y="4592421"/>
                <a:ext cx="208691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>
                    <a:solidFill>
                      <a:schemeClr val="bg1"/>
                    </a:solidFill>
                  </a:rPr>
                  <a:t>разработчиков </a:t>
                </a:r>
              </a:p>
              <a:p>
                <a:r>
                  <a:rPr lang="ru-RU" sz="1400" dirty="0">
                    <a:solidFill>
                      <a:schemeClr val="bg1"/>
                    </a:solidFill>
                  </a:rPr>
                  <a:t>с опытом использования</a:t>
                </a:r>
              </a:p>
            </p:txBody>
          </p:sp>
        </p:grpSp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xmlns="" id="{552757C2-AAAC-40DC-84BD-F056AAF2B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11683" y="4229557"/>
              <a:ext cx="727742" cy="727742"/>
            </a:xfrm>
            <a:prstGeom prst="rect">
              <a:avLst/>
            </a:prstGeom>
          </p:spPr>
        </p:pic>
      </p:grpSp>
      <p:pic>
        <p:nvPicPr>
          <p:cNvPr id="50" name="Рисунок 49">
            <a:extLst>
              <a:ext uri="{FF2B5EF4-FFF2-40B4-BE49-F238E27FC236}">
                <a16:creationId xmlns:a16="http://schemas.microsoft.com/office/drawing/2014/main" xmlns="" id="{134F719B-73E7-4578-BB64-69305A03F79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962" y="2724436"/>
            <a:ext cx="620056" cy="620056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622075FE-4121-4896-ABC8-E65E53EA9647}"/>
              </a:ext>
            </a:extLst>
          </p:cNvPr>
          <p:cNvSpPr txBox="1"/>
          <p:nvPr/>
        </p:nvSpPr>
        <p:spPr>
          <a:xfrm>
            <a:off x="1393132" y="3244986"/>
            <a:ext cx="215091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kern="800" spc="-50" dirty="0">
                <a:solidFill>
                  <a:srgbClr val="1D1C4A"/>
                </a:solidFill>
                <a:ea typeface="Roboto" panose="02000000000000000000" pitchFamily="2" charset="0"/>
                <a:cs typeface="Calibri" panose="020F0502020204030204" pitchFamily="34" charset="0"/>
              </a:rPr>
              <a:t>человек в команде</a:t>
            </a:r>
            <a:endParaRPr lang="ru-RU" sz="2000" dirty="0"/>
          </a:p>
        </p:txBody>
      </p:sp>
      <p:pic>
        <p:nvPicPr>
          <p:cNvPr id="53" name="Рисунок 52">
            <a:extLst>
              <a:ext uri="{FF2B5EF4-FFF2-40B4-BE49-F238E27FC236}">
                <a16:creationId xmlns:a16="http://schemas.microsoft.com/office/drawing/2014/main" xmlns="" id="{2B86D6F7-BC1C-44E1-AA32-182738DEBEDE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26" y="1741579"/>
            <a:ext cx="649928" cy="64993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C1E26BC3-935D-4A45-B681-9CAFDF3C7CFD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>
            <a:off x="9850408" y="6133964"/>
            <a:ext cx="1261163" cy="38405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E89D485-C95C-46DB-8FBB-0A299DB86B34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tretch>
            <a:fillRect/>
          </a:stretch>
        </p:blipFill>
        <p:spPr>
          <a:xfrm>
            <a:off x="526543" y="492844"/>
            <a:ext cx="2549781" cy="779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5875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75A43483-65F6-498B-A09C-7EAA7D9964C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15060" t="12836" r="2" b="17"/>
          <a:stretch/>
        </p:blipFill>
        <p:spPr>
          <a:xfrm>
            <a:off x="6985761" y="1568296"/>
            <a:ext cx="4727451" cy="4263887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xmlns="" id="{26B98E69-9D1F-4EFD-B3E5-76892E94984B}"/>
              </a:ext>
            </a:extLst>
          </p:cNvPr>
          <p:cNvSpPr txBox="1">
            <a:spLocks/>
          </p:cNvSpPr>
          <p:nvPr/>
        </p:nvSpPr>
        <p:spPr>
          <a:xfrm>
            <a:off x="579455" y="471855"/>
            <a:ext cx="7264251" cy="97164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549F"/>
                </a:solidFill>
                <a:latin typeface="+mn-lt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ru-RU" dirty="0"/>
              <a:t>Возможные варианты разработки приложения на основе ЕИМ</a:t>
            </a: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xmlns="" id="{BEDA9EE6-99DE-49D3-B199-ADB8DD10BD8E}"/>
              </a:ext>
            </a:extLst>
          </p:cNvPr>
          <p:cNvCxnSpPr/>
          <p:nvPr/>
        </p:nvCxnSpPr>
        <p:spPr>
          <a:xfrm>
            <a:off x="658813" y="1773940"/>
            <a:ext cx="821071" cy="0"/>
          </a:xfrm>
          <a:prstGeom prst="line">
            <a:avLst/>
          </a:prstGeom>
          <a:ln w="38100">
            <a:solidFill>
              <a:srgbClr val="0054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8FE236E4-0056-49D8-9BF2-1FB9E93579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163431" y="567710"/>
            <a:ext cx="2549781" cy="779933"/>
          </a:xfrm>
          <a:prstGeom prst="rect">
            <a:avLst/>
          </a:prstGeom>
        </p:spPr>
      </p:pic>
      <p:sp>
        <p:nvSpPr>
          <p:cNvPr id="22" name="Скругленный прямоугольник 40">
            <a:extLst>
              <a:ext uri="{FF2B5EF4-FFF2-40B4-BE49-F238E27FC236}">
                <a16:creationId xmlns:a16="http://schemas.microsoft.com/office/drawing/2014/main" xmlns="" id="{E433A238-4179-448D-A705-493D7FD05455}"/>
              </a:ext>
            </a:extLst>
          </p:cNvPr>
          <p:cNvSpPr/>
          <p:nvPr/>
        </p:nvSpPr>
        <p:spPr>
          <a:xfrm>
            <a:off x="5726299" y="1861323"/>
            <a:ext cx="5778782" cy="1948318"/>
          </a:xfrm>
          <a:prstGeom prst="roundRect">
            <a:avLst>
              <a:gd name="adj" fmla="val 3980"/>
            </a:avLst>
          </a:prstGeom>
          <a:solidFill>
            <a:srgbClr val="FFFFFF"/>
          </a:solidFill>
          <a:ln>
            <a:noFill/>
          </a:ln>
          <a:effectLst>
            <a:outerShdw blurRad="254000" dist="63500" dir="5400000" algn="t" rotWithShape="0">
              <a:schemeClr val="accent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9" rIns="91436" bIns="45719" rtlCol="0" anchor="ctr"/>
          <a:lstStyle/>
          <a:p>
            <a:pPr>
              <a:spcBef>
                <a:spcPts val="1200"/>
              </a:spcBef>
            </a:pPr>
            <a:endParaRPr lang="ru-RU" sz="1200" dirty="0">
              <a:solidFill>
                <a:srgbClr val="039BE5"/>
              </a:solidFill>
              <a:latin typeface="Segoe UI" panose="020B0502040204020203" pitchFamily="34" charset="0"/>
            </a:endParaRPr>
          </a:p>
        </p:txBody>
      </p:sp>
      <p:sp>
        <p:nvSpPr>
          <p:cNvPr id="17" name="Скругленный прямоугольник 40">
            <a:extLst>
              <a:ext uri="{FF2B5EF4-FFF2-40B4-BE49-F238E27FC236}">
                <a16:creationId xmlns:a16="http://schemas.microsoft.com/office/drawing/2014/main" xmlns="" id="{EC7DB680-5EF0-4D6A-B773-0BC4B152D15A}"/>
              </a:ext>
            </a:extLst>
          </p:cNvPr>
          <p:cNvSpPr/>
          <p:nvPr/>
        </p:nvSpPr>
        <p:spPr>
          <a:xfrm>
            <a:off x="5755424" y="3951215"/>
            <a:ext cx="5778782" cy="2582355"/>
          </a:xfrm>
          <a:prstGeom prst="roundRect">
            <a:avLst>
              <a:gd name="adj" fmla="val 3980"/>
            </a:avLst>
          </a:prstGeom>
          <a:solidFill>
            <a:srgbClr val="FFFFFF"/>
          </a:solidFill>
          <a:ln>
            <a:noFill/>
          </a:ln>
          <a:effectLst>
            <a:outerShdw blurRad="254000" dist="63500" dir="5400000" algn="t" rotWithShape="0">
              <a:schemeClr val="accent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9" rIns="91436" bIns="45719" rtlCol="0" anchor="ctr"/>
          <a:lstStyle/>
          <a:p>
            <a:pPr>
              <a:spcBef>
                <a:spcPts val="1200"/>
              </a:spcBef>
            </a:pPr>
            <a:endParaRPr lang="ru-RU" sz="1200" dirty="0">
              <a:solidFill>
                <a:srgbClr val="039BE5"/>
              </a:solidFill>
              <a:latin typeface="Segoe UI" panose="020B050204020402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69573BF-FBB9-4D20-A30A-8592D0E7BA9A}"/>
              </a:ext>
            </a:extLst>
          </p:cNvPr>
          <p:cNvSpPr txBox="1"/>
          <p:nvPr/>
        </p:nvSpPr>
        <p:spPr>
          <a:xfrm>
            <a:off x="5937547" y="4517956"/>
            <a:ext cx="529312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0072C3"/>
              </a:buClr>
              <a:buFont typeface="+mj-lt"/>
              <a:buAutoNum type="arabicPeriod"/>
            </a:pPr>
            <a:r>
              <a:rPr lang="ru-RU" sz="1500" dirty="0">
                <a:solidFill>
                  <a:srgbClr val="2B3649"/>
                </a:solidFill>
              </a:rPr>
              <a:t>Построение объектной модели данных по </a:t>
            </a:r>
            <a:r>
              <a:rPr lang="en-US" sz="1500" dirty="0">
                <a:solidFill>
                  <a:srgbClr val="2B3649"/>
                </a:solidFill>
              </a:rPr>
              <a:t>XSD </a:t>
            </a:r>
            <a:r>
              <a:rPr lang="ru-RU" sz="1500" dirty="0">
                <a:solidFill>
                  <a:srgbClr val="2B3649"/>
                </a:solidFill>
              </a:rPr>
              <a:t>схеме</a:t>
            </a:r>
            <a:r>
              <a:rPr lang="en-US" sz="1500" dirty="0">
                <a:solidFill>
                  <a:srgbClr val="2B3649"/>
                </a:solidFill>
              </a:rPr>
              <a:t> </a:t>
            </a:r>
            <a:r>
              <a:rPr lang="ru-RU" sz="1500" dirty="0">
                <a:solidFill>
                  <a:srgbClr val="2B3649"/>
                </a:solidFill>
              </a:rPr>
              <a:t>ЕИМ</a:t>
            </a:r>
          </a:p>
          <a:p>
            <a:pPr marL="342900" indent="-342900">
              <a:spcAft>
                <a:spcPts val="600"/>
              </a:spcAft>
              <a:buClr>
                <a:srgbClr val="0072C3"/>
              </a:buClr>
              <a:buFont typeface="+mj-lt"/>
              <a:buAutoNum type="arabicPeriod"/>
            </a:pPr>
            <a:r>
              <a:rPr lang="ru-RU" sz="1500" dirty="0">
                <a:solidFill>
                  <a:srgbClr val="2B3649"/>
                </a:solidFill>
              </a:rPr>
              <a:t>Уточнение аннотаций объектной модели </a:t>
            </a:r>
            <a:r>
              <a:rPr lang="en-US" sz="1500" dirty="0" err="1">
                <a:solidFill>
                  <a:srgbClr val="2B3649"/>
                </a:solidFill>
              </a:rPr>
              <a:t>Jmix</a:t>
            </a:r>
            <a:endParaRPr lang="ru-RU" sz="1500" dirty="0">
              <a:solidFill>
                <a:srgbClr val="2B3649"/>
              </a:solidFill>
            </a:endParaRPr>
          </a:p>
          <a:p>
            <a:pPr marL="342900" indent="-342900">
              <a:spcAft>
                <a:spcPts val="600"/>
              </a:spcAft>
              <a:buClr>
                <a:srgbClr val="0072C3"/>
              </a:buClr>
              <a:buFont typeface="+mj-lt"/>
              <a:buAutoNum type="arabicPeriod"/>
            </a:pPr>
            <a:r>
              <a:rPr lang="ru-RU" sz="1500" dirty="0">
                <a:solidFill>
                  <a:srgbClr val="2B3649"/>
                </a:solidFill>
              </a:rPr>
              <a:t>Генерация схемы БД</a:t>
            </a:r>
            <a:endParaRPr lang="en-US" sz="1500" dirty="0">
              <a:solidFill>
                <a:srgbClr val="2B3649"/>
              </a:solidFill>
            </a:endParaRPr>
          </a:p>
          <a:p>
            <a:pPr marL="342900" indent="-342900">
              <a:spcAft>
                <a:spcPts val="600"/>
              </a:spcAft>
              <a:buClr>
                <a:srgbClr val="0072C3"/>
              </a:buClr>
              <a:buFont typeface="+mj-lt"/>
              <a:buAutoNum type="arabicPeriod"/>
            </a:pPr>
            <a:r>
              <a:rPr lang="ru-RU" sz="1500" dirty="0">
                <a:solidFill>
                  <a:srgbClr val="2B3649"/>
                </a:solidFill>
              </a:rPr>
              <a:t>Быстрое формирование экранов</a:t>
            </a:r>
          </a:p>
          <a:p>
            <a:pPr marL="342900" indent="-342900">
              <a:spcAft>
                <a:spcPts val="600"/>
              </a:spcAft>
              <a:buClr>
                <a:srgbClr val="0072C3"/>
              </a:buClr>
              <a:buFont typeface="+mj-lt"/>
              <a:buAutoNum type="arabicPeriod"/>
            </a:pPr>
            <a:r>
              <a:rPr lang="ru-RU" sz="1500" dirty="0">
                <a:solidFill>
                  <a:srgbClr val="2B3649"/>
                </a:solidFill>
              </a:rPr>
              <a:t>Настройка ролей и прав доступа</a:t>
            </a:r>
          </a:p>
          <a:p>
            <a:pPr marL="342900" indent="-342900">
              <a:spcAft>
                <a:spcPts val="600"/>
              </a:spcAft>
              <a:buClr>
                <a:srgbClr val="0072C3"/>
              </a:buClr>
              <a:buFont typeface="+mj-lt"/>
              <a:buAutoNum type="arabicPeriod"/>
            </a:pPr>
            <a:r>
              <a:rPr lang="ru-RU" sz="1500" dirty="0">
                <a:solidFill>
                  <a:srgbClr val="2B3649"/>
                </a:solidFill>
              </a:rPr>
              <a:t>Настройка интеграции с ЕИМ</a:t>
            </a:r>
            <a:endParaRPr lang="x-none" sz="1500" dirty="0">
              <a:solidFill>
                <a:srgbClr val="2B3649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6FE4D0FC-BE74-444D-9CF8-2931D29FBE0A}"/>
              </a:ext>
            </a:extLst>
          </p:cNvPr>
          <p:cNvSpPr txBox="1"/>
          <p:nvPr/>
        </p:nvSpPr>
        <p:spPr>
          <a:xfrm>
            <a:off x="5937546" y="4079001"/>
            <a:ext cx="48839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0072C3"/>
                </a:solidFill>
              </a:rPr>
              <a:t>Сценарий Б – Реверс инжиниринг по </a:t>
            </a:r>
            <a:r>
              <a:rPr lang="en-US" sz="1600" b="1" dirty="0">
                <a:solidFill>
                  <a:srgbClr val="0072C3"/>
                </a:solidFill>
              </a:rPr>
              <a:t>XSD </a:t>
            </a:r>
            <a:r>
              <a:rPr lang="ru-RU" sz="1600" b="1" dirty="0">
                <a:solidFill>
                  <a:srgbClr val="0072C3"/>
                </a:solidFill>
              </a:rPr>
              <a:t>схеме ЕИМ</a:t>
            </a:r>
            <a:endParaRPr lang="x-none" sz="1600" b="1" dirty="0">
              <a:solidFill>
                <a:srgbClr val="0072C3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D430C7AB-326C-4FEF-AD16-22073338BEB7}"/>
              </a:ext>
            </a:extLst>
          </p:cNvPr>
          <p:cNvSpPr txBox="1"/>
          <p:nvPr/>
        </p:nvSpPr>
        <p:spPr>
          <a:xfrm>
            <a:off x="5908422" y="2415747"/>
            <a:ext cx="5322248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0072C3"/>
              </a:buClr>
              <a:buFont typeface="+mj-lt"/>
              <a:buAutoNum type="arabicPeriod"/>
            </a:pPr>
            <a:r>
              <a:rPr lang="ru-RU" sz="1500" dirty="0">
                <a:solidFill>
                  <a:srgbClr val="2B3649"/>
                </a:solidFill>
              </a:rPr>
              <a:t>Построение модели данных по схеме БД</a:t>
            </a:r>
          </a:p>
          <a:p>
            <a:pPr marL="342900" indent="-342900">
              <a:spcAft>
                <a:spcPts val="600"/>
              </a:spcAft>
              <a:buClr>
                <a:srgbClr val="0072C3"/>
              </a:buClr>
              <a:buFont typeface="+mj-lt"/>
              <a:buAutoNum type="arabicPeriod"/>
            </a:pPr>
            <a:r>
              <a:rPr lang="ru-RU" sz="1500" dirty="0">
                <a:solidFill>
                  <a:srgbClr val="2B3649"/>
                </a:solidFill>
              </a:rPr>
              <a:t>Быстрое формирование экранов</a:t>
            </a:r>
          </a:p>
          <a:p>
            <a:pPr marL="342900" indent="-342900">
              <a:spcAft>
                <a:spcPts val="600"/>
              </a:spcAft>
              <a:buClr>
                <a:srgbClr val="0072C3"/>
              </a:buClr>
              <a:buFont typeface="+mj-lt"/>
              <a:buAutoNum type="arabicPeriod"/>
            </a:pPr>
            <a:r>
              <a:rPr lang="ru-RU" sz="1500" dirty="0">
                <a:solidFill>
                  <a:srgbClr val="2B3649"/>
                </a:solidFill>
              </a:rPr>
              <a:t>Настройка ролей и прав доступа</a:t>
            </a:r>
          </a:p>
          <a:p>
            <a:pPr marL="342900" indent="-342900">
              <a:spcAft>
                <a:spcPts val="600"/>
              </a:spcAft>
              <a:buClr>
                <a:srgbClr val="0072C3"/>
              </a:buClr>
              <a:buFont typeface="+mj-lt"/>
              <a:buAutoNum type="arabicPeriod"/>
            </a:pPr>
            <a:r>
              <a:rPr lang="ru-RU" sz="1500" dirty="0">
                <a:solidFill>
                  <a:srgbClr val="2B3649"/>
                </a:solidFill>
              </a:rPr>
              <a:t>Настройка интеграции с ЕИМ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AD84A16D-EE10-4C44-B795-4116385B6266}"/>
              </a:ext>
            </a:extLst>
          </p:cNvPr>
          <p:cNvSpPr txBox="1"/>
          <p:nvPr/>
        </p:nvSpPr>
        <p:spPr>
          <a:xfrm>
            <a:off x="5908421" y="1976792"/>
            <a:ext cx="43572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0072C3"/>
                </a:solidFill>
              </a:rPr>
              <a:t>Сценарий А – Реверс инжиниринг по схеме БД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xmlns="" id="{D5AE434F-C5BA-418A-B813-25147A0A7A75}"/>
              </a:ext>
            </a:extLst>
          </p:cNvPr>
          <p:cNvSpPr/>
          <p:nvPr/>
        </p:nvSpPr>
        <p:spPr>
          <a:xfrm>
            <a:off x="658813" y="2156963"/>
            <a:ext cx="1452616" cy="45451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rgbClr val="2B3649"/>
                </a:solidFill>
              </a:rPr>
              <a:t>Core::</a:t>
            </a:r>
          </a:p>
          <a:p>
            <a:pPr algn="ctr"/>
            <a:r>
              <a:rPr lang="en-US" sz="1000" b="1" dirty="0">
                <a:solidFill>
                  <a:srgbClr val="2B3649"/>
                </a:solidFill>
              </a:rPr>
              <a:t>Ident if </a:t>
            </a:r>
            <a:r>
              <a:rPr lang="en-US" sz="1000" b="1" dirty="0" err="1">
                <a:solidFill>
                  <a:srgbClr val="2B3649"/>
                </a:solidFill>
              </a:rPr>
              <a:t>iedObject</a:t>
            </a:r>
            <a:r>
              <a:rPr lang="en-US" sz="1000" b="1" dirty="0">
                <a:solidFill>
                  <a:srgbClr val="2B3649"/>
                </a:solidFill>
              </a:rPr>
              <a:t> </a:t>
            </a:r>
            <a:endParaRPr lang="ru-RU" sz="1000" b="1" dirty="0">
              <a:solidFill>
                <a:srgbClr val="2B3649"/>
              </a:solidFill>
            </a:endParaRP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xmlns="" id="{AD103592-CE48-4A5A-ABD1-6F66228C853A}"/>
              </a:ext>
            </a:extLst>
          </p:cNvPr>
          <p:cNvSpPr/>
          <p:nvPr/>
        </p:nvSpPr>
        <p:spPr>
          <a:xfrm>
            <a:off x="658813" y="2900570"/>
            <a:ext cx="1452616" cy="45451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rgbClr val="2B3649"/>
                </a:solidFill>
              </a:rPr>
              <a:t>Core::</a:t>
            </a:r>
          </a:p>
          <a:p>
            <a:pPr algn="ctr"/>
            <a:r>
              <a:rPr lang="en-US" sz="1000" b="1" dirty="0" err="1">
                <a:solidFill>
                  <a:srgbClr val="2B3649"/>
                </a:solidFill>
              </a:rPr>
              <a:t>PowerSystemResource</a:t>
            </a:r>
            <a:endParaRPr lang="ru-RU" sz="1000" b="1" dirty="0">
              <a:solidFill>
                <a:srgbClr val="2B3649"/>
              </a:solidFill>
            </a:endParaRPr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xmlns="" id="{B0A389DD-3264-4A29-AED7-3CD220FDC58E}"/>
              </a:ext>
            </a:extLst>
          </p:cNvPr>
          <p:cNvSpPr/>
          <p:nvPr/>
        </p:nvSpPr>
        <p:spPr>
          <a:xfrm>
            <a:off x="974998" y="4704358"/>
            <a:ext cx="820246" cy="45451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rgbClr val="2B3649"/>
                </a:solidFill>
              </a:rPr>
              <a:t>Core::</a:t>
            </a:r>
          </a:p>
          <a:p>
            <a:pPr algn="ctr"/>
            <a:r>
              <a:rPr lang="en-US" sz="1000" b="1" dirty="0">
                <a:solidFill>
                  <a:srgbClr val="2B3649"/>
                </a:solidFill>
              </a:rPr>
              <a:t>Equipment</a:t>
            </a:r>
            <a:endParaRPr lang="ru-RU" sz="1000" b="1" dirty="0">
              <a:solidFill>
                <a:srgbClr val="2B3649"/>
              </a:solidFill>
            </a:endParaRPr>
          </a:p>
        </p:txBody>
      </p:sp>
      <p:sp>
        <p:nvSpPr>
          <p:cNvPr id="28" name="Прямоугольник: скругленные углы 27">
            <a:extLst>
              <a:ext uri="{FF2B5EF4-FFF2-40B4-BE49-F238E27FC236}">
                <a16:creationId xmlns:a16="http://schemas.microsoft.com/office/drawing/2014/main" xmlns="" id="{5AD26C52-09A4-4474-A50E-731682210285}"/>
              </a:ext>
            </a:extLst>
          </p:cNvPr>
          <p:cNvSpPr/>
          <p:nvPr/>
        </p:nvSpPr>
        <p:spPr>
          <a:xfrm>
            <a:off x="1629236" y="3965678"/>
            <a:ext cx="1751978" cy="45451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rgbClr val="2B3649"/>
                </a:solidFill>
              </a:rPr>
              <a:t>Core::</a:t>
            </a:r>
          </a:p>
          <a:p>
            <a:pPr algn="ctr"/>
            <a:r>
              <a:rPr lang="en-US" sz="1000" b="1" dirty="0">
                <a:solidFill>
                  <a:srgbClr val="2B3649"/>
                </a:solidFill>
              </a:rPr>
              <a:t>Connect </a:t>
            </a:r>
            <a:r>
              <a:rPr lang="en-US" sz="1000" b="1" dirty="0" err="1">
                <a:solidFill>
                  <a:srgbClr val="2B3649"/>
                </a:solidFill>
              </a:rPr>
              <a:t>ivityNodeContainer</a:t>
            </a:r>
            <a:endParaRPr lang="ru-RU" sz="1000" b="1" dirty="0">
              <a:solidFill>
                <a:srgbClr val="2B3649"/>
              </a:solidFill>
            </a:endParaRPr>
          </a:p>
        </p:txBody>
      </p: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xmlns="" id="{AAFAEA97-71D4-4A01-A3A1-F03217A83187}"/>
              </a:ext>
            </a:extLst>
          </p:cNvPr>
          <p:cNvSpPr/>
          <p:nvPr/>
        </p:nvSpPr>
        <p:spPr>
          <a:xfrm>
            <a:off x="2862964" y="2897630"/>
            <a:ext cx="884324" cy="45451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err="1">
                <a:solidFill>
                  <a:srgbClr val="2B3649"/>
                </a:solidFill>
              </a:rPr>
              <a:t>TapChanger</a:t>
            </a:r>
            <a:endParaRPr lang="ru-RU" sz="1000" b="1" dirty="0">
              <a:solidFill>
                <a:srgbClr val="2B3649"/>
              </a:solidFill>
            </a:endParaRPr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xmlns="" id="{1E2E9030-0E82-4FB6-8D7C-541D96DD049A}"/>
              </a:ext>
            </a:extLst>
          </p:cNvPr>
          <p:cNvSpPr/>
          <p:nvPr/>
        </p:nvSpPr>
        <p:spPr>
          <a:xfrm>
            <a:off x="4004142" y="2900570"/>
            <a:ext cx="1342584" cy="45451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err="1">
                <a:solidFill>
                  <a:srgbClr val="2B3649"/>
                </a:solidFill>
              </a:rPr>
              <a:t>VoltageControlZone</a:t>
            </a:r>
            <a:endParaRPr lang="ru-RU" sz="1000" b="1" dirty="0">
              <a:solidFill>
                <a:srgbClr val="2B3649"/>
              </a:solidFill>
            </a:endParaRPr>
          </a:p>
        </p:txBody>
      </p:sp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xmlns="" id="{7A3D6AB9-B530-407E-9095-ED364F01E5C1}"/>
              </a:ext>
            </a:extLst>
          </p:cNvPr>
          <p:cNvSpPr/>
          <p:nvPr/>
        </p:nvSpPr>
        <p:spPr>
          <a:xfrm>
            <a:off x="1984017" y="4704358"/>
            <a:ext cx="1207668" cy="45451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err="1">
                <a:solidFill>
                  <a:srgbClr val="2B3649"/>
                </a:solidFill>
              </a:rPr>
              <a:t>CompositeSwitch</a:t>
            </a:r>
            <a:endParaRPr lang="ru-RU" sz="1000" b="1" dirty="0">
              <a:solidFill>
                <a:srgbClr val="2B3649"/>
              </a:solidFill>
            </a:endParaRPr>
          </a:p>
        </p:txBody>
      </p:sp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xmlns="" id="{CD2727A4-2365-4398-ACF9-D4B95F5D5A27}"/>
              </a:ext>
            </a:extLst>
          </p:cNvPr>
          <p:cNvSpPr/>
          <p:nvPr/>
        </p:nvSpPr>
        <p:spPr>
          <a:xfrm>
            <a:off x="1984017" y="5377665"/>
            <a:ext cx="1090914" cy="45451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err="1">
                <a:solidFill>
                  <a:srgbClr val="2B3649"/>
                </a:solidFill>
              </a:rPr>
              <a:t>HeatExchanger</a:t>
            </a:r>
            <a:endParaRPr lang="ru-RU" sz="1000" b="1" dirty="0">
              <a:solidFill>
                <a:srgbClr val="2B3649"/>
              </a:solidFill>
            </a:endParaRPr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xmlns="" id="{9B72E6C2-0E5A-44B4-9D72-6690F9639688}"/>
              </a:ext>
            </a:extLst>
          </p:cNvPr>
          <p:cNvSpPr/>
          <p:nvPr/>
        </p:nvSpPr>
        <p:spPr>
          <a:xfrm>
            <a:off x="655570" y="5890690"/>
            <a:ext cx="1239350" cy="45451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err="1">
                <a:solidFill>
                  <a:srgbClr val="2B3649"/>
                </a:solidFill>
              </a:rPr>
              <a:t>PowerTransformer</a:t>
            </a:r>
            <a:endParaRPr lang="ru-RU" sz="1000" b="1" dirty="0">
              <a:solidFill>
                <a:srgbClr val="2B3649"/>
              </a:solidFill>
            </a:endParaRPr>
          </a:p>
        </p:txBody>
      </p:sp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xmlns="" id="{31D581B8-5CEB-4CD9-8642-4AFB83A68952}"/>
              </a:ext>
            </a:extLst>
          </p:cNvPr>
          <p:cNvSpPr/>
          <p:nvPr/>
        </p:nvSpPr>
        <p:spPr>
          <a:xfrm>
            <a:off x="3656463" y="3723397"/>
            <a:ext cx="1353776" cy="45451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rgbClr val="2B3649"/>
                </a:solidFill>
              </a:rPr>
              <a:t>Core::</a:t>
            </a:r>
          </a:p>
          <a:p>
            <a:pPr algn="ctr"/>
            <a:r>
              <a:rPr lang="en-US" sz="1000" b="1" dirty="0" err="1">
                <a:solidFill>
                  <a:srgbClr val="2B3649"/>
                </a:solidFill>
              </a:rPr>
              <a:t>EquipmentContainer</a:t>
            </a:r>
            <a:endParaRPr lang="ru-RU" sz="1000" b="1" dirty="0">
              <a:solidFill>
                <a:srgbClr val="2B3649"/>
              </a:solidFill>
            </a:endParaRPr>
          </a:p>
        </p:txBody>
      </p:sp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xmlns="" id="{63B64D86-2138-4DFA-9479-9A28D83E6912}"/>
              </a:ext>
            </a:extLst>
          </p:cNvPr>
          <p:cNvSpPr/>
          <p:nvPr/>
        </p:nvSpPr>
        <p:spPr>
          <a:xfrm>
            <a:off x="3289849" y="5377665"/>
            <a:ext cx="509272" cy="45451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rgbClr val="2B3649"/>
                </a:solidFill>
              </a:rPr>
              <a:t>Plant</a:t>
            </a:r>
            <a:endParaRPr lang="ru-RU" sz="1000" b="1" dirty="0">
              <a:solidFill>
                <a:srgbClr val="2B3649"/>
              </a:solidFill>
            </a:endParaRPr>
          </a:p>
        </p:txBody>
      </p:sp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xmlns="" id="{6FBF857B-EE0B-4422-8AA7-0644D131F396}"/>
              </a:ext>
            </a:extLst>
          </p:cNvPr>
          <p:cNvSpPr/>
          <p:nvPr/>
        </p:nvSpPr>
        <p:spPr>
          <a:xfrm>
            <a:off x="4779496" y="4249840"/>
            <a:ext cx="509272" cy="45451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rgbClr val="2B3649"/>
                </a:solidFill>
              </a:rPr>
              <a:t>Line</a:t>
            </a:r>
            <a:endParaRPr lang="ru-RU" sz="1000" b="1" dirty="0">
              <a:solidFill>
                <a:srgbClr val="2B3649"/>
              </a:solidFill>
            </a:endParaRPr>
          </a:p>
        </p:txBody>
      </p: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xmlns="" id="{D70408E1-BFFE-4B78-ABA5-8535ED3F39AD}"/>
              </a:ext>
            </a:extLst>
          </p:cNvPr>
          <p:cNvSpPr/>
          <p:nvPr/>
        </p:nvSpPr>
        <p:spPr>
          <a:xfrm>
            <a:off x="4479376" y="4812159"/>
            <a:ext cx="813732" cy="45451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rgbClr val="2B3649"/>
                </a:solidFill>
              </a:rPr>
              <a:t>Core::Bay</a:t>
            </a:r>
            <a:endParaRPr lang="ru-RU" sz="1000" b="1" dirty="0">
              <a:solidFill>
                <a:srgbClr val="2B3649"/>
              </a:solidFill>
            </a:endParaRPr>
          </a:p>
        </p:txBody>
      </p:sp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xmlns="" id="{7E98F87D-0C75-49EB-A067-5F8C588687BE}"/>
              </a:ext>
            </a:extLst>
          </p:cNvPr>
          <p:cNvSpPr/>
          <p:nvPr/>
        </p:nvSpPr>
        <p:spPr>
          <a:xfrm>
            <a:off x="3341551" y="5890690"/>
            <a:ext cx="1291906" cy="45451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rgbClr val="2B3649"/>
                </a:solidFill>
              </a:rPr>
              <a:t>Core::</a:t>
            </a:r>
            <a:r>
              <a:rPr lang="en-US" sz="1000" b="1" dirty="0" err="1">
                <a:solidFill>
                  <a:srgbClr val="2B3649"/>
                </a:solidFill>
              </a:rPr>
              <a:t>VoltageLevel</a:t>
            </a:r>
            <a:endParaRPr lang="ru-RU" sz="1000" b="1" dirty="0">
              <a:solidFill>
                <a:srgbClr val="2B3649"/>
              </a:solidFill>
            </a:endParaRPr>
          </a:p>
        </p:txBody>
      </p:sp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xmlns="" id="{4B142A35-998B-4EA5-84B5-CA0EB4381D17}"/>
              </a:ext>
            </a:extLst>
          </p:cNvPr>
          <p:cNvSpPr/>
          <p:nvPr/>
        </p:nvSpPr>
        <p:spPr>
          <a:xfrm>
            <a:off x="4123404" y="5371851"/>
            <a:ext cx="1207669" cy="45451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rgbClr val="2B3649"/>
                </a:solidFill>
              </a:rPr>
              <a:t>Core::Substation</a:t>
            </a:r>
            <a:endParaRPr lang="ru-RU" sz="1000" b="1" dirty="0">
              <a:solidFill>
                <a:srgbClr val="2B3649"/>
              </a:solidFill>
            </a:endParaRPr>
          </a:p>
        </p:txBody>
      </p:sp>
      <p:cxnSp>
        <p:nvCxnSpPr>
          <p:cNvPr id="40" name="Прямая со стрелкой 39">
            <a:extLst>
              <a:ext uri="{FF2B5EF4-FFF2-40B4-BE49-F238E27FC236}">
                <a16:creationId xmlns:a16="http://schemas.microsoft.com/office/drawing/2014/main" xmlns="" id="{996F117D-74A9-45B6-BBAE-FEE175842BDA}"/>
              </a:ext>
            </a:extLst>
          </p:cNvPr>
          <p:cNvCxnSpPr>
            <a:stCxn id="26" idx="0"/>
            <a:endCxn id="5" idx="2"/>
          </p:cNvCxnSpPr>
          <p:nvPr/>
        </p:nvCxnSpPr>
        <p:spPr>
          <a:xfrm flipV="1">
            <a:off x="1385121" y="2611481"/>
            <a:ext cx="0" cy="289089"/>
          </a:xfrm>
          <a:prstGeom prst="straightConnector1">
            <a:avLst/>
          </a:prstGeom>
          <a:ln w="9525">
            <a:solidFill>
              <a:srgbClr val="00549F"/>
            </a:solidFill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>
            <a:extLst>
              <a:ext uri="{FF2B5EF4-FFF2-40B4-BE49-F238E27FC236}">
                <a16:creationId xmlns:a16="http://schemas.microsoft.com/office/drawing/2014/main" xmlns="" id="{D396ED30-858C-44A0-BEA3-4B0BC5FDAA03}"/>
              </a:ext>
            </a:extLst>
          </p:cNvPr>
          <p:cNvCxnSpPr>
            <a:cxnSpLocks/>
            <a:stCxn id="27" idx="0"/>
            <a:endCxn id="26" idx="2"/>
          </p:cNvCxnSpPr>
          <p:nvPr/>
        </p:nvCxnSpPr>
        <p:spPr>
          <a:xfrm flipV="1">
            <a:off x="1385121" y="3355088"/>
            <a:ext cx="0" cy="1349270"/>
          </a:xfrm>
          <a:prstGeom prst="straightConnector1">
            <a:avLst/>
          </a:prstGeom>
          <a:ln w="9525">
            <a:solidFill>
              <a:srgbClr val="00549F"/>
            </a:solidFill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>
            <a:extLst>
              <a:ext uri="{FF2B5EF4-FFF2-40B4-BE49-F238E27FC236}">
                <a16:creationId xmlns:a16="http://schemas.microsoft.com/office/drawing/2014/main" xmlns="" id="{43652550-854B-4048-9CE2-2DE2A63BB807}"/>
              </a:ext>
            </a:extLst>
          </p:cNvPr>
          <p:cNvCxnSpPr>
            <a:cxnSpLocks/>
            <a:stCxn id="33" idx="0"/>
            <a:endCxn id="27" idx="2"/>
          </p:cNvCxnSpPr>
          <p:nvPr/>
        </p:nvCxnSpPr>
        <p:spPr>
          <a:xfrm flipV="1">
            <a:off x="1275245" y="5158876"/>
            <a:ext cx="109876" cy="731814"/>
          </a:xfrm>
          <a:prstGeom prst="straightConnector1">
            <a:avLst/>
          </a:prstGeom>
          <a:ln w="9525">
            <a:solidFill>
              <a:srgbClr val="00549F"/>
            </a:solidFill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>
            <a:extLst>
              <a:ext uri="{FF2B5EF4-FFF2-40B4-BE49-F238E27FC236}">
                <a16:creationId xmlns:a16="http://schemas.microsoft.com/office/drawing/2014/main" xmlns="" id="{039B752D-FBA0-416F-A1AB-9BA945B773D3}"/>
              </a:ext>
            </a:extLst>
          </p:cNvPr>
          <p:cNvCxnSpPr>
            <a:cxnSpLocks/>
            <a:stCxn id="32" idx="1"/>
          </p:cNvCxnSpPr>
          <p:nvPr/>
        </p:nvCxnSpPr>
        <p:spPr>
          <a:xfrm flipH="1" flipV="1">
            <a:off x="1553304" y="5158876"/>
            <a:ext cx="430713" cy="446048"/>
          </a:xfrm>
          <a:prstGeom prst="straightConnector1">
            <a:avLst/>
          </a:prstGeom>
          <a:ln w="9525">
            <a:solidFill>
              <a:srgbClr val="00549F"/>
            </a:solidFill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>
            <a:extLst>
              <a:ext uri="{FF2B5EF4-FFF2-40B4-BE49-F238E27FC236}">
                <a16:creationId xmlns:a16="http://schemas.microsoft.com/office/drawing/2014/main" xmlns="" id="{748864F4-E37E-4F9E-81A5-E922C1A8E84C}"/>
              </a:ext>
            </a:extLst>
          </p:cNvPr>
          <p:cNvCxnSpPr>
            <a:cxnSpLocks/>
            <a:stCxn id="31" idx="1"/>
            <a:endCxn id="27" idx="3"/>
          </p:cNvCxnSpPr>
          <p:nvPr/>
        </p:nvCxnSpPr>
        <p:spPr>
          <a:xfrm flipH="1">
            <a:off x="1795244" y="4931617"/>
            <a:ext cx="188773" cy="0"/>
          </a:xfrm>
          <a:prstGeom prst="straightConnector1">
            <a:avLst/>
          </a:prstGeom>
          <a:ln w="9525">
            <a:solidFill>
              <a:srgbClr val="00549F"/>
            </a:solidFill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 стрелкой 57">
            <a:extLst>
              <a:ext uri="{FF2B5EF4-FFF2-40B4-BE49-F238E27FC236}">
                <a16:creationId xmlns:a16="http://schemas.microsoft.com/office/drawing/2014/main" xmlns="" id="{ED2B3406-78E5-47BE-9E84-9AE69E6FBD58}"/>
              </a:ext>
            </a:extLst>
          </p:cNvPr>
          <p:cNvCxnSpPr>
            <a:cxnSpLocks/>
            <a:stCxn id="28" idx="0"/>
          </p:cNvCxnSpPr>
          <p:nvPr/>
        </p:nvCxnSpPr>
        <p:spPr>
          <a:xfrm flipH="1" flipV="1">
            <a:off x="1563991" y="3343295"/>
            <a:ext cx="941234" cy="622383"/>
          </a:xfrm>
          <a:prstGeom prst="straightConnector1">
            <a:avLst/>
          </a:prstGeom>
          <a:ln w="9525">
            <a:solidFill>
              <a:srgbClr val="00549F"/>
            </a:solidFill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 стрелкой 62">
            <a:extLst>
              <a:ext uri="{FF2B5EF4-FFF2-40B4-BE49-F238E27FC236}">
                <a16:creationId xmlns:a16="http://schemas.microsoft.com/office/drawing/2014/main" xmlns="" id="{B64B1C34-4197-484A-8331-66D6FE77B5E8}"/>
              </a:ext>
            </a:extLst>
          </p:cNvPr>
          <p:cNvCxnSpPr>
            <a:cxnSpLocks/>
          </p:cNvCxnSpPr>
          <p:nvPr/>
        </p:nvCxnSpPr>
        <p:spPr>
          <a:xfrm flipH="1">
            <a:off x="2111429" y="3207351"/>
            <a:ext cx="751535" cy="2940"/>
          </a:xfrm>
          <a:prstGeom prst="straightConnector1">
            <a:avLst/>
          </a:prstGeom>
          <a:ln w="9525">
            <a:solidFill>
              <a:srgbClr val="00549F"/>
            </a:solidFill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Соединитель: уступ 68">
            <a:extLst>
              <a:ext uri="{FF2B5EF4-FFF2-40B4-BE49-F238E27FC236}">
                <a16:creationId xmlns:a16="http://schemas.microsoft.com/office/drawing/2014/main" xmlns="" id="{8788910F-F1A1-49D3-A6DB-5897AFAEA6F8}"/>
              </a:ext>
            </a:extLst>
          </p:cNvPr>
          <p:cNvCxnSpPr>
            <a:cxnSpLocks/>
            <a:stCxn id="30" idx="0"/>
          </p:cNvCxnSpPr>
          <p:nvPr/>
        </p:nvCxnSpPr>
        <p:spPr>
          <a:xfrm rot="16200000" flipH="1" flipV="1">
            <a:off x="3328559" y="1683439"/>
            <a:ext cx="129745" cy="2564005"/>
          </a:xfrm>
          <a:prstGeom prst="bentConnector4">
            <a:avLst>
              <a:gd name="adj1" fmla="val -176192"/>
              <a:gd name="adj2" fmla="val 83049"/>
            </a:avLst>
          </a:prstGeom>
          <a:ln w="9525">
            <a:solidFill>
              <a:srgbClr val="00549F"/>
            </a:solidFill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 стрелкой 75">
            <a:extLst>
              <a:ext uri="{FF2B5EF4-FFF2-40B4-BE49-F238E27FC236}">
                <a16:creationId xmlns:a16="http://schemas.microsoft.com/office/drawing/2014/main" xmlns="" id="{98BDFC0A-CF8C-4CD0-801A-2B7309A2D085}"/>
              </a:ext>
            </a:extLst>
          </p:cNvPr>
          <p:cNvCxnSpPr>
            <a:cxnSpLocks/>
            <a:stCxn id="34" idx="1"/>
            <a:endCxn id="28" idx="3"/>
          </p:cNvCxnSpPr>
          <p:nvPr/>
        </p:nvCxnSpPr>
        <p:spPr>
          <a:xfrm flipH="1">
            <a:off x="3381214" y="3950656"/>
            <a:ext cx="275249" cy="242281"/>
          </a:xfrm>
          <a:prstGeom prst="straightConnector1">
            <a:avLst/>
          </a:prstGeom>
          <a:ln w="9525">
            <a:solidFill>
              <a:srgbClr val="00549F"/>
            </a:solidFill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Прямая со стрелкой 84">
            <a:extLst>
              <a:ext uri="{FF2B5EF4-FFF2-40B4-BE49-F238E27FC236}">
                <a16:creationId xmlns:a16="http://schemas.microsoft.com/office/drawing/2014/main" xmlns="" id="{58E60DCA-B3E2-406D-A7F8-DF78885E74F3}"/>
              </a:ext>
            </a:extLst>
          </p:cNvPr>
          <p:cNvCxnSpPr>
            <a:cxnSpLocks/>
            <a:stCxn id="35" idx="0"/>
          </p:cNvCxnSpPr>
          <p:nvPr/>
        </p:nvCxnSpPr>
        <p:spPr>
          <a:xfrm flipV="1">
            <a:off x="3544485" y="4177915"/>
            <a:ext cx="410595" cy="1199750"/>
          </a:xfrm>
          <a:prstGeom prst="straightConnector1">
            <a:avLst/>
          </a:prstGeom>
          <a:ln w="9525">
            <a:solidFill>
              <a:srgbClr val="00549F"/>
            </a:solidFill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Прямая со стрелкой 87">
            <a:extLst>
              <a:ext uri="{FF2B5EF4-FFF2-40B4-BE49-F238E27FC236}">
                <a16:creationId xmlns:a16="http://schemas.microsoft.com/office/drawing/2014/main" xmlns="" id="{624ED826-3DDD-43B4-85B1-C5F862046147}"/>
              </a:ext>
            </a:extLst>
          </p:cNvPr>
          <p:cNvCxnSpPr>
            <a:cxnSpLocks/>
            <a:stCxn id="38" idx="0"/>
          </p:cNvCxnSpPr>
          <p:nvPr/>
        </p:nvCxnSpPr>
        <p:spPr>
          <a:xfrm flipV="1">
            <a:off x="3987504" y="4192937"/>
            <a:ext cx="88799" cy="1697753"/>
          </a:xfrm>
          <a:prstGeom prst="straightConnector1">
            <a:avLst/>
          </a:prstGeom>
          <a:ln w="9525">
            <a:solidFill>
              <a:srgbClr val="00549F"/>
            </a:solidFill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Прямая со стрелкой 90">
            <a:extLst>
              <a:ext uri="{FF2B5EF4-FFF2-40B4-BE49-F238E27FC236}">
                <a16:creationId xmlns:a16="http://schemas.microsoft.com/office/drawing/2014/main" xmlns="" id="{8B0C024E-24B2-4506-9BEC-68C778DEE8BC}"/>
              </a:ext>
            </a:extLst>
          </p:cNvPr>
          <p:cNvCxnSpPr>
            <a:cxnSpLocks/>
            <a:stCxn id="37" idx="1"/>
            <a:endCxn id="34" idx="2"/>
          </p:cNvCxnSpPr>
          <p:nvPr/>
        </p:nvCxnSpPr>
        <p:spPr>
          <a:xfrm flipH="1" flipV="1">
            <a:off x="4333351" y="4177915"/>
            <a:ext cx="146025" cy="861503"/>
          </a:xfrm>
          <a:prstGeom prst="straightConnector1">
            <a:avLst/>
          </a:prstGeom>
          <a:ln w="9525">
            <a:solidFill>
              <a:srgbClr val="00549F"/>
            </a:solidFill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Прямая со стрелкой 93">
            <a:extLst>
              <a:ext uri="{FF2B5EF4-FFF2-40B4-BE49-F238E27FC236}">
                <a16:creationId xmlns:a16="http://schemas.microsoft.com/office/drawing/2014/main" xmlns="" id="{09CD202D-0C22-42BC-9651-B885FEAAFC95}"/>
              </a:ext>
            </a:extLst>
          </p:cNvPr>
          <p:cNvCxnSpPr>
            <a:cxnSpLocks/>
            <a:stCxn id="36" idx="1"/>
          </p:cNvCxnSpPr>
          <p:nvPr/>
        </p:nvCxnSpPr>
        <p:spPr>
          <a:xfrm flipH="1" flipV="1">
            <a:off x="4515131" y="4177915"/>
            <a:ext cx="264365" cy="299184"/>
          </a:xfrm>
          <a:prstGeom prst="straightConnector1">
            <a:avLst/>
          </a:prstGeom>
          <a:ln w="9525">
            <a:solidFill>
              <a:srgbClr val="00549F"/>
            </a:solidFill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Прямая со стрелкой 99">
            <a:extLst>
              <a:ext uri="{FF2B5EF4-FFF2-40B4-BE49-F238E27FC236}">
                <a16:creationId xmlns:a16="http://schemas.microsoft.com/office/drawing/2014/main" xmlns="" id="{FDF46FFA-8059-4FF0-AF90-3CEEAF38770E}"/>
              </a:ext>
            </a:extLst>
          </p:cNvPr>
          <p:cNvCxnSpPr>
            <a:cxnSpLocks/>
          </p:cNvCxnSpPr>
          <p:nvPr/>
        </p:nvCxnSpPr>
        <p:spPr>
          <a:xfrm flipH="1" flipV="1">
            <a:off x="4194297" y="4177915"/>
            <a:ext cx="88302" cy="1193936"/>
          </a:xfrm>
          <a:prstGeom prst="straightConnector1">
            <a:avLst/>
          </a:prstGeom>
          <a:ln w="9525">
            <a:solidFill>
              <a:srgbClr val="00549F"/>
            </a:solidFill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58235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2EB4D1DB-B38D-F14C-860A-F29F10DDF8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206" y="3465806"/>
            <a:ext cx="5211900" cy="2205723"/>
          </a:xfrm>
        </p:spPr>
        <p:txBody>
          <a:bodyPr anchor="t">
            <a:normAutofit/>
          </a:bodyPr>
          <a:lstStyle/>
          <a:p>
            <a:pPr marL="457200" indent="-457200">
              <a:lnSpc>
                <a:spcPts val="3200"/>
              </a:lnSpc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ru-RU" sz="2400" dirty="0"/>
              <a:t>Широкий спектр применений</a:t>
            </a:r>
          </a:p>
          <a:p>
            <a:pPr marL="457200" indent="-457200">
              <a:lnSpc>
                <a:spcPts val="3200"/>
              </a:lnSpc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ru-RU" sz="2400" dirty="0"/>
              <a:t>Быстрый старт</a:t>
            </a:r>
          </a:p>
          <a:p>
            <a:pPr marL="457200" indent="-457200">
              <a:lnSpc>
                <a:spcPts val="3200"/>
              </a:lnSpc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ru-RU" sz="2400" dirty="0"/>
              <a:t>Легкий подбор кадров</a:t>
            </a:r>
          </a:p>
          <a:p>
            <a:pPr marL="457200" indent="-457200">
              <a:lnSpc>
                <a:spcPts val="3200"/>
              </a:lnSpc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ru-RU" sz="2400" dirty="0"/>
              <a:t>Обучающие материалы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30654EDE-058C-7745-822E-2CAC85C31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544029"/>
            <a:ext cx="6079917" cy="685800"/>
          </a:xfrm>
        </p:spPr>
        <p:txBody>
          <a:bodyPr>
            <a:normAutofit/>
          </a:bodyPr>
          <a:lstStyle/>
          <a:p>
            <a:r>
              <a:rPr lang="ru-RU" sz="3800" dirty="0"/>
              <a:t>Выгоды для бизнеса</a:t>
            </a:r>
            <a:endParaRPr lang="x-none" sz="3800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xmlns="" id="{A30386F4-4F71-C440-A051-A021B3C82C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8814" y="1355076"/>
            <a:ext cx="4807490" cy="1468289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200" dirty="0"/>
              <a:t>Совместимость с передовыми</a:t>
            </a:r>
            <a:r>
              <a:rPr lang="en-US" sz="2200" dirty="0"/>
              <a:t> open-source </a:t>
            </a:r>
            <a:r>
              <a:rPr lang="ru-RU" sz="2200" dirty="0"/>
              <a:t>технологиями</a:t>
            </a:r>
            <a:endParaRPr lang="en-US" sz="22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200" dirty="0"/>
              <a:t>Использует популярную среду разработки </a:t>
            </a:r>
            <a:r>
              <a:rPr lang="en-US" sz="2200" dirty="0"/>
              <a:t>IntelliJ IDEA</a:t>
            </a:r>
            <a:endParaRPr lang="x-none" sz="22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AE246BD-4623-A044-BC78-718AAEEF9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01848" y="6313971"/>
            <a:ext cx="9425354" cy="291884"/>
          </a:xfrm>
        </p:spPr>
        <p:txBody>
          <a:bodyPr/>
          <a:lstStyle/>
          <a:p>
            <a:pPr algn="l"/>
            <a:r>
              <a:rPr lang="ru-RU" dirty="0"/>
              <a:t>Продукт внесен в реестр отечественного ПО</a:t>
            </a:r>
            <a:r>
              <a:rPr lang="en-US" dirty="0"/>
              <a:t>   |   </a:t>
            </a:r>
            <a:r>
              <a:rPr lang="ru-RU" dirty="0"/>
              <a:t>Фреймворк </a:t>
            </a:r>
            <a:r>
              <a:rPr lang="en-US" dirty="0" err="1"/>
              <a:t>Jmix</a:t>
            </a:r>
            <a:r>
              <a:rPr lang="ru-RU" dirty="0"/>
              <a:t> № 2021615174 от 05.04.2021</a:t>
            </a:r>
            <a:r>
              <a:rPr lang="en-US" dirty="0"/>
              <a:t>    </a:t>
            </a:r>
            <a:r>
              <a:rPr lang="ru-RU" dirty="0"/>
              <a:t>|    </a:t>
            </a:r>
            <a:r>
              <a:rPr lang="en-US" dirty="0" err="1"/>
              <a:t>Jmix</a:t>
            </a:r>
            <a:r>
              <a:rPr lang="en-US" dirty="0"/>
              <a:t> Studio</a:t>
            </a:r>
            <a:r>
              <a:rPr lang="ru-RU" dirty="0"/>
              <a:t> № 2021612530 от 18.02.2021</a:t>
            </a:r>
            <a:r>
              <a:rPr lang="x-none" dirty="0"/>
              <a:t> </a:t>
            </a:r>
            <a:endParaRPr lang="ru-RU" dirty="0"/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xmlns="" id="{B4CA428F-9398-415A-830C-AF949D8C1D6D}"/>
              </a:ext>
            </a:extLst>
          </p:cNvPr>
          <p:cNvSpPr txBox="1">
            <a:spLocks/>
          </p:cNvSpPr>
          <p:nvPr/>
        </p:nvSpPr>
        <p:spPr>
          <a:xfrm>
            <a:off x="6096000" y="3465806"/>
            <a:ext cx="5211900" cy="2205723"/>
          </a:xfrm>
          <a:prstGeom prst="rect">
            <a:avLst/>
          </a:prstGeom>
        </p:spPr>
        <p:txBody>
          <a:bodyPr numCol="1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2C3"/>
              </a:buClr>
              <a:buFont typeface="Arial" panose="020B0604020202020204" pitchFamily="34" charset="0"/>
              <a:buNone/>
              <a:defRPr sz="2000" kern="1200">
                <a:solidFill>
                  <a:srgbClr val="2B3649"/>
                </a:solidFill>
                <a:latin typeface="+mn-lt"/>
                <a:ea typeface="Verdana" panose="020B0604030504040204" pitchFamily="34" charset="0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2C3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2C3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2C3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2C3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ts val="3200"/>
              </a:lnSpc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ru-RU" sz="2400" dirty="0"/>
              <a:t>Лицензии на разработчиков</a:t>
            </a:r>
          </a:p>
          <a:p>
            <a:pPr marL="457200" indent="-457200">
              <a:lnSpc>
                <a:spcPts val="3200"/>
              </a:lnSpc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ru-RU" sz="2400" dirty="0"/>
              <a:t>Нет платежей за пользователей</a:t>
            </a:r>
          </a:p>
          <a:p>
            <a:pPr marL="457200" indent="-457200">
              <a:lnSpc>
                <a:spcPts val="3200"/>
              </a:lnSpc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ru-RU" sz="2400" dirty="0"/>
              <a:t>Полный контроль над кодом</a:t>
            </a:r>
          </a:p>
          <a:p>
            <a:pPr marL="457200" indent="-457200">
              <a:lnSpc>
                <a:spcPts val="3200"/>
              </a:lnSpc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ru-RU" sz="2400" dirty="0"/>
              <a:t>Унификация стека</a:t>
            </a:r>
          </a:p>
        </p:txBody>
      </p:sp>
    </p:spTree>
    <p:extLst>
      <p:ext uri="{BB962C8B-B14F-4D97-AF65-F5344CB8AC3E}">
        <p14:creationId xmlns:p14="http://schemas.microsoft.com/office/powerpoint/2010/main" val="23224925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Шаблон презентации Haulmont 2019" id="{9742ED36-B006-4CBD-A7A0-E26DD6E3E94C}" vid="{2DA1E3D7-2AC4-4BC7-AC15-0F098D7E55D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 Office</Template>
  <TotalTime>653</TotalTime>
  <Words>1119</Words>
  <Application>Microsoft Office PowerPoint</Application>
  <PresentationFormat>Широкоэкранный</PresentationFormat>
  <Paragraphs>189</Paragraphs>
  <Slides>13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1" baseType="lpstr">
      <vt:lpstr>Arial</vt:lpstr>
      <vt:lpstr>Calibri</vt:lpstr>
      <vt:lpstr>Calibri Light</vt:lpstr>
      <vt:lpstr>Roboto</vt:lpstr>
      <vt:lpstr>Segoe UI</vt:lpstr>
      <vt:lpstr>Verdana</vt:lpstr>
      <vt:lpstr>Wingdings</vt:lpstr>
      <vt:lpstr>Тема Office</vt:lpstr>
      <vt:lpstr>Презентация PowerPoint</vt:lpstr>
      <vt:lpstr>Предпосылки ускорения цифровизации отрасли</vt:lpstr>
      <vt:lpstr>Факторы сдерживания модернизации систем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Выгоды для бизнеса</vt:lpstr>
      <vt:lpstr>Типы информационных систем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Viktor Fadeev</dc:creator>
  <cp:lastModifiedBy>Sirius</cp:lastModifiedBy>
  <cp:revision>40</cp:revision>
  <dcterms:created xsi:type="dcterms:W3CDTF">2022-02-06T09:41:10Z</dcterms:created>
  <dcterms:modified xsi:type="dcterms:W3CDTF">2022-02-10T10:20:23Z</dcterms:modified>
</cp:coreProperties>
</file>